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7"/>
  </p:notesMasterIdLst>
  <p:sldIdLst>
    <p:sldId id="256" r:id="rId2"/>
    <p:sldId id="286" r:id="rId3"/>
    <p:sldId id="259" r:id="rId4"/>
    <p:sldId id="267" r:id="rId5"/>
    <p:sldId id="271" r:id="rId6"/>
    <p:sldId id="261" r:id="rId7"/>
    <p:sldId id="262" r:id="rId8"/>
    <p:sldId id="287" r:id="rId9"/>
    <p:sldId id="268" r:id="rId10"/>
    <p:sldId id="269" r:id="rId11"/>
    <p:sldId id="288" r:id="rId12"/>
    <p:sldId id="289" r:id="rId13"/>
    <p:sldId id="291" r:id="rId14"/>
    <p:sldId id="284" r:id="rId15"/>
    <p:sldId id="272" r:id="rId16"/>
    <p:sldId id="273" r:id="rId17"/>
    <p:sldId id="290" r:id="rId18"/>
    <p:sldId id="274" r:id="rId19"/>
    <p:sldId id="275" r:id="rId20"/>
    <p:sldId id="285" r:id="rId21"/>
    <p:sldId id="292" r:id="rId22"/>
    <p:sldId id="276" r:id="rId23"/>
    <p:sldId id="278" r:id="rId24"/>
    <p:sldId id="279"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3BCC4-213D-4AF7-A226-55AA28AB9023}" v="1237" dt="2021-10-12T00:32:23.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63078" autoAdjust="0"/>
  </p:normalViewPr>
  <p:slideViewPr>
    <p:cSldViewPr snapToGrid="0">
      <p:cViewPr>
        <p:scale>
          <a:sx n="74" d="100"/>
          <a:sy n="74" d="100"/>
        </p:scale>
        <p:origin x="85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a Bzdun" userId="80763a46f979022b" providerId="LiveId" clId="{5143BCC4-213D-4AF7-A226-55AA28AB9023}"/>
    <pc:docChg chg="undo custSel addSld delSld modSld sldOrd addMainMaster delMainMaster">
      <pc:chgData name="Paulina Bzdun" userId="80763a46f979022b" providerId="LiveId" clId="{5143BCC4-213D-4AF7-A226-55AA28AB9023}" dt="2021-10-19T18:52:32.612" v="35237" actId="20577"/>
      <pc:docMkLst>
        <pc:docMk/>
      </pc:docMkLst>
      <pc:sldChg chg="addSp delSp modSp mod setBg modClrScheme addAnim delAnim chgLayout modNotesTx">
        <pc:chgData name="Paulina Bzdun" userId="80763a46f979022b" providerId="LiveId" clId="{5143BCC4-213D-4AF7-A226-55AA28AB9023}" dt="2021-10-12T00:32:52.190" v="34932" actId="962"/>
        <pc:sldMkLst>
          <pc:docMk/>
          <pc:sldMk cId="3245731036" sldId="256"/>
        </pc:sldMkLst>
        <pc:spChg chg="mod">
          <ac:chgData name="Paulina Bzdun" userId="80763a46f979022b" providerId="LiveId" clId="{5143BCC4-213D-4AF7-A226-55AA28AB9023}" dt="2021-09-30T22:07:03.833" v="31853" actId="1076"/>
          <ac:spMkLst>
            <pc:docMk/>
            <pc:sldMk cId="3245731036" sldId="256"/>
            <ac:spMk id="2" creationId="{167A11CE-181C-4E78-809F-F8B430503D74}"/>
          </ac:spMkLst>
        </pc:spChg>
        <pc:spChg chg="mod">
          <ac:chgData name="Paulina Bzdun" userId="80763a46f979022b" providerId="LiveId" clId="{5143BCC4-213D-4AF7-A226-55AA28AB9023}" dt="2021-09-30T22:07:08.487" v="31854" actId="1076"/>
          <ac:spMkLst>
            <pc:docMk/>
            <pc:sldMk cId="3245731036" sldId="256"/>
            <ac:spMk id="3" creationId="{CC782486-83B3-4637-A015-DB9AF6F863FD}"/>
          </ac:spMkLst>
        </pc:spChg>
        <pc:spChg chg="add mod ord">
          <ac:chgData name="Paulina Bzdun" userId="80763a46f979022b" providerId="LiveId" clId="{5143BCC4-213D-4AF7-A226-55AA28AB9023}" dt="2021-09-30T22:07:12.001" v="31855" actId="1076"/>
          <ac:spMkLst>
            <pc:docMk/>
            <pc:sldMk cId="3245731036" sldId="256"/>
            <ac:spMk id="4" creationId="{7E452233-AB96-4898-928B-249F6CB9E7FD}"/>
          </ac:spMkLst>
        </pc:spChg>
        <pc:spChg chg="add del mod">
          <ac:chgData name="Paulina Bzdun" userId="80763a46f979022b" providerId="LiveId" clId="{5143BCC4-213D-4AF7-A226-55AA28AB9023}" dt="2021-10-12T00:31:48.035" v="34760" actId="478"/>
          <ac:spMkLst>
            <pc:docMk/>
            <pc:sldMk cId="3245731036" sldId="256"/>
            <ac:spMk id="5" creationId="{FDBBF0D2-16C1-4D6B-A306-9F345053ADCC}"/>
          </ac:spMkLst>
        </pc:spChg>
        <pc:spChg chg="add mod">
          <ac:chgData name="Paulina Bzdun" userId="80763a46f979022b" providerId="LiveId" clId="{5143BCC4-213D-4AF7-A226-55AA28AB9023}" dt="2021-09-30T22:05:31.192" v="31849" actId="1076"/>
          <ac:spMkLst>
            <pc:docMk/>
            <pc:sldMk cId="3245731036" sldId="256"/>
            <ac:spMk id="7" creationId="{14677C51-CADE-4CA8-B507-16A7AD3DA09F}"/>
          </ac:spMkLst>
        </pc:spChg>
        <pc:spChg chg="add del">
          <ac:chgData name="Paulina Bzdun" userId="80763a46f979022b" providerId="LiveId" clId="{5143BCC4-213D-4AF7-A226-55AA28AB9023}" dt="2021-09-14T16:28:48.697" v="216" actId="26606"/>
          <ac:spMkLst>
            <pc:docMk/>
            <pc:sldMk cId="3245731036" sldId="256"/>
            <ac:spMk id="10" creationId="{9B7AD9F6-8CE7-4299-8FC6-328F4DCD3FF9}"/>
          </ac:spMkLst>
        </pc:spChg>
        <pc:spChg chg="add del">
          <ac:chgData name="Paulina Bzdun" userId="80763a46f979022b" providerId="LiveId" clId="{5143BCC4-213D-4AF7-A226-55AA28AB9023}" dt="2021-09-14T16:28:48.697" v="216" actId="26606"/>
          <ac:spMkLst>
            <pc:docMk/>
            <pc:sldMk cId="3245731036" sldId="256"/>
            <ac:spMk id="12" creationId="{F49775AF-8896-43EE-92C6-83497D6DC56F}"/>
          </ac:spMkLst>
        </pc:spChg>
        <pc:spChg chg="add del">
          <ac:chgData name="Paulina Bzdun" userId="80763a46f979022b" providerId="LiveId" clId="{5143BCC4-213D-4AF7-A226-55AA28AB9023}" dt="2021-09-28T15:18:58.555" v="31506" actId="26606"/>
          <ac:spMkLst>
            <pc:docMk/>
            <pc:sldMk cId="3245731036" sldId="256"/>
            <ac:spMk id="14" creationId="{AF2F604E-43BE-4DC3-B983-E071523364F8}"/>
          </ac:spMkLst>
        </pc:spChg>
        <pc:spChg chg="add del">
          <ac:chgData name="Paulina Bzdun" userId="80763a46f979022b" providerId="LiveId" clId="{5143BCC4-213D-4AF7-A226-55AA28AB9023}" dt="2021-09-28T15:18:58.555" v="31506" actId="26606"/>
          <ac:spMkLst>
            <pc:docMk/>
            <pc:sldMk cId="3245731036" sldId="256"/>
            <ac:spMk id="15" creationId="{E91DC736-0EF8-4F87-9146-EBF1D2EE4D3D}"/>
          </ac:spMkLst>
        </pc:spChg>
        <pc:spChg chg="add del">
          <ac:chgData name="Paulina Bzdun" userId="80763a46f979022b" providerId="LiveId" clId="{5143BCC4-213D-4AF7-A226-55AA28AB9023}" dt="2021-09-28T15:18:58.555" v="31506" actId="26606"/>
          <ac:spMkLst>
            <pc:docMk/>
            <pc:sldMk cId="3245731036" sldId="256"/>
            <ac:spMk id="16" creationId="{08C9B587-E65E-4B52-B37C-ABEBB6E87928}"/>
          </ac:spMkLst>
        </pc:spChg>
        <pc:spChg chg="add del">
          <ac:chgData name="Paulina Bzdun" userId="80763a46f979022b" providerId="LiveId" clId="{5143BCC4-213D-4AF7-A226-55AA28AB9023}" dt="2021-09-28T15:18:58.555" v="31506" actId="26606"/>
          <ac:spMkLst>
            <pc:docMk/>
            <pc:sldMk cId="3245731036" sldId="256"/>
            <ac:spMk id="18" creationId="{097CD68E-23E3-4007-8847-CD0944C4F7BE}"/>
          </ac:spMkLst>
        </pc:spChg>
        <pc:spChg chg="add del">
          <ac:chgData name="Paulina Bzdun" userId="80763a46f979022b" providerId="LiveId" clId="{5143BCC4-213D-4AF7-A226-55AA28AB9023}" dt="2021-09-28T15:18:58.545" v="31505" actId="26606"/>
          <ac:spMkLst>
            <pc:docMk/>
            <pc:sldMk cId="3245731036" sldId="256"/>
            <ac:spMk id="23" creationId="{6CCA5F87-1D1E-45CB-8D83-FC7EEFAD9935}"/>
          </ac:spMkLst>
        </pc:spChg>
        <pc:spChg chg="add del">
          <ac:chgData name="Paulina Bzdun" userId="80763a46f979022b" providerId="LiveId" clId="{5143BCC4-213D-4AF7-A226-55AA28AB9023}" dt="2021-09-28T15:18:58.545" v="31505" actId="26606"/>
          <ac:spMkLst>
            <pc:docMk/>
            <pc:sldMk cId="3245731036" sldId="256"/>
            <ac:spMk id="25" creationId="{7CCFC2C6-6238-4A2F-93DE-2ADF74AF635E}"/>
          </ac:spMkLst>
        </pc:spChg>
        <pc:spChg chg="add del">
          <ac:chgData name="Paulina Bzdun" userId="80763a46f979022b" providerId="LiveId" clId="{5143BCC4-213D-4AF7-A226-55AA28AB9023}" dt="2021-09-28T15:18:58.545" v="31505" actId="26606"/>
          <ac:spMkLst>
            <pc:docMk/>
            <pc:sldMk cId="3245731036" sldId="256"/>
            <ac:spMk id="27" creationId="{AF2F604E-43BE-4DC3-B983-E071523364F8}"/>
          </ac:spMkLst>
        </pc:spChg>
        <pc:spChg chg="add del">
          <ac:chgData name="Paulina Bzdun" userId="80763a46f979022b" providerId="LiveId" clId="{5143BCC4-213D-4AF7-A226-55AA28AB9023}" dt="2021-09-28T15:18:58.545" v="31505" actId="26606"/>
          <ac:spMkLst>
            <pc:docMk/>
            <pc:sldMk cId="3245731036" sldId="256"/>
            <ac:spMk id="29" creationId="{08C9B587-E65E-4B52-B37C-ABEBB6E87928}"/>
          </ac:spMkLst>
        </pc:spChg>
        <pc:spChg chg="add">
          <ac:chgData name="Paulina Bzdun" userId="80763a46f979022b" providerId="LiveId" clId="{5143BCC4-213D-4AF7-A226-55AA28AB9023}" dt="2021-09-28T15:18:58.555" v="31506" actId="26606"/>
          <ac:spMkLst>
            <pc:docMk/>
            <pc:sldMk cId="3245731036" sldId="256"/>
            <ac:spMk id="31" creationId="{68AF5748-FED8-45BA-8631-26D1D10F3246}"/>
          </ac:spMkLst>
        </pc:spChg>
        <pc:spChg chg="add">
          <ac:chgData name="Paulina Bzdun" userId="80763a46f979022b" providerId="LiveId" clId="{5143BCC4-213D-4AF7-A226-55AA28AB9023}" dt="2021-09-28T15:18:58.555" v="31506" actId="26606"/>
          <ac:spMkLst>
            <pc:docMk/>
            <pc:sldMk cId="3245731036" sldId="256"/>
            <ac:spMk id="32" creationId="{AF2F604E-43BE-4DC3-B983-E071523364F8}"/>
          </ac:spMkLst>
        </pc:spChg>
        <pc:spChg chg="add">
          <ac:chgData name="Paulina Bzdun" userId="80763a46f979022b" providerId="LiveId" clId="{5143BCC4-213D-4AF7-A226-55AA28AB9023}" dt="2021-09-28T15:18:58.555" v="31506" actId="26606"/>
          <ac:spMkLst>
            <pc:docMk/>
            <pc:sldMk cId="3245731036" sldId="256"/>
            <ac:spMk id="33" creationId="{08C9B587-E65E-4B52-B37C-ABEBB6E87928}"/>
          </ac:spMkLst>
        </pc:spChg>
        <pc:picChg chg="add del">
          <ac:chgData name="Paulina Bzdun" userId="80763a46f979022b" providerId="LiveId" clId="{5143BCC4-213D-4AF7-A226-55AA28AB9023}" dt="2021-09-14T16:28:48.697" v="216" actId="26606"/>
          <ac:picMkLst>
            <pc:docMk/>
            <pc:sldMk cId="3245731036" sldId="256"/>
            <ac:picMk id="5" creationId="{29ED2D1C-F4C1-427D-84ED-08519DACD1BB}"/>
          </ac:picMkLst>
        </pc:picChg>
        <pc:picChg chg="add del mod ord">
          <ac:chgData name="Paulina Bzdun" userId="80763a46f979022b" providerId="LiveId" clId="{5143BCC4-213D-4AF7-A226-55AA28AB9023}" dt="2021-10-12T00:31:45.534" v="34759" actId="478"/>
          <ac:picMkLst>
            <pc:docMk/>
            <pc:sldMk cId="3245731036" sldId="256"/>
            <ac:picMk id="6" creationId="{C638BDC0-8C7F-4228-9BF0-33E3E38399CB}"/>
          </ac:picMkLst>
        </pc:picChg>
        <pc:picChg chg="add mod">
          <ac:chgData name="Paulina Bzdun" userId="80763a46f979022b" providerId="LiveId" clId="{5143BCC4-213D-4AF7-A226-55AA28AB9023}" dt="2021-10-12T00:32:52.190" v="34932" actId="962"/>
          <ac:picMkLst>
            <pc:docMk/>
            <pc:sldMk cId="3245731036" sldId="256"/>
            <ac:picMk id="9" creationId="{47B408F7-61C3-457D-897A-902F3E7D5DD1}"/>
          </ac:picMkLst>
        </pc:picChg>
        <pc:picChg chg="add del mod">
          <ac:chgData name="Paulina Bzdun" userId="80763a46f979022b" providerId="LiveId" clId="{5143BCC4-213D-4AF7-A226-55AA28AB9023}" dt="2021-09-28T15:18:14.070" v="31496" actId="478"/>
          <ac:picMkLst>
            <pc:docMk/>
            <pc:sldMk cId="3245731036" sldId="256"/>
            <ac:picMk id="17" creationId="{EBE88424-C7B1-480B-B542-D998B614BC20}"/>
          </ac:picMkLst>
        </pc:picChg>
      </pc:sldChg>
      <pc:sldChg chg="addSp delSp modSp new del mod modNotesTx">
        <pc:chgData name="Paulina Bzdun" userId="80763a46f979022b" providerId="LiveId" clId="{5143BCC4-213D-4AF7-A226-55AA28AB9023}" dt="2021-09-27T14:40:40.909" v="14552" actId="2696"/>
        <pc:sldMkLst>
          <pc:docMk/>
          <pc:sldMk cId="1084931683" sldId="257"/>
        </pc:sldMkLst>
        <pc:spChg chg="mod">
          <ac:chgData name="Paulina Bzdun" userId="80763a46f979022b" providerId="LiveId" clId="{5143BCC4-213D-4AF7-A226-55AA28AB9023}" dt="2021-09-21T15:38:07.462" v="13247" actId="20577"/>
          <ac:spMkLst>
            <pc:docMk/>
            <pc:sldMk cId="1084931683" sldId="257"/>
            <ac:spMk id="2" creationId="{16EC5C12-4053-46E0-9BEA-BBC78AE40F4D}"/>
          </ac:spMkLst>
        </pc:spChg>
        <pc:spChg chg="del mod">
          <ac:chgData name="Paulina Bzdun" userId="80763a46f979022b" providerId="LiveId" clId="{5143BCC4-213D-4AF7-A226-55AA28AB9023}" dt="2021-09-14T16:35:48.117" v="1168" actId="26606"/>
          <ac:spMkLst>
            <pc:docMk/>
            <pc:sldMk cId="1084931683" sldId="257"/>
            <ac:spMk id="3" creationId="{4858A850-0B85-4BA1-8821-6420EF80604E}"/>
          </ac:spMkLst>
        </pc:spChg>
        <pc:spChg chg="add mod">
          <ac:chgData name="Paulina Bzdun" userId="80763a46f979022b" providerId="LiveId" clId="{5143BCC4-213D-4AF7-A226-55AA28AB9023}" dt="2021-09-14T16:38:25.645" v="1234" actId="20577"/>
          <ac:spMkLst>
            <pc:docMk/>
            <pc:sldMk cId="1084931683" sldId="257"/>
            <ac:spMk id="4" creationId="{0458536B-0E90-434D-913D-41994657426A}"/>
          </ac:spMkLst>
        </pc:spChg>
        <pc:graphicFrameChg chg="add mod">
          <ac:chgData name="Paulina Bzdun" userId="80763a46f979022b" providerId="LiveId" clId="{5143BCC4-213D-4AF7-A226-55AA28AB9023}" dt="2021-09-27T14:36:40.227" v="14503" actId="12269"/>
          <ac:graphicFrameMkLst>
            <pc:docMk/>
            <pc:sldMk cId="1084931683" sldId="257"/>
            <ac:graphicFrameMk id="6" creationId="{3DB6130E-BEEC-466D-876A-0B5CAB6D0AF5}"/>
          </ac:graphicFrameMkLst>
        </pc:graphicFrameChg>
      </pc:sldChg>
      <pc:sldChg chg="addSp modSp new mod modNotesTx">
        <pc:chgData name="Paulina Bzdun" userId="80763a46f979022b" providerId="LiveId" clId="{5143BCC4-213D-4AF7-A226-55AA28AB9023}" dt="2021-10-19T18:52:32.612" v="35237" actId="20577"/>
        <pc:sldMkLst>
          <pc:docMk/>
          <pc:sldMk cId="258119977" sldId="258"/>
        </pc:sldMkLst>
        <pc:spChg chg="mod">
          <ac:chgData name="Paulina Bzdun" userId="80763a46f979022b" providerId="LiveId" clId="{5143BCC4-213D-4AF7-A226-55AA28AB9023}" dt="2021-09-14T16:31:02.034" v="658" actId="20577"/>
          <ac:spMkLst>
            <pc:docMk/>
            <pc:sldMk cId="258119977" sldId="258"/>
            <ac:spMk id="2" creationId="{C91C1C41-A202-4758-9FED-DFA3A7236DCE}"/>
          </ac:spMkLst>
        </pc:spChg>
        <pc:spChg chg="mod">
          <ac:chgData name="Paulina Bzdun" userId="80763a46f979022b" providerId="LiveId" clId="{5143BCC4-213D-4AF7-A226-55AA28AB9023}" dt="2021-10-19T18:52:32.612" v="35237" actId="20577"/>
          <ac:spMkLst>
            <pc:docMk/>
            <pc:sldMk cId="258119977" sldId="258"/>
            <ac:spMk id="3" creationId="{B5B56E4B-3CDF-4CFA-8F8F-1CD862C8B210}"/>
          </ac:spMkLst>
        </pc:spChg>
        <pc:spChg chg="add mod">
          <ac:chgData name="Paulina Bzdun" userId="80763a46f979022b" providerId="LiveId" clId="{5143BCC4-213D-4AF7-A226-55AA28AB9023}" dt="2021-09-20T19:47:20.357" v="3212"/>
          <ac:spMkLst>
            <pc:docMk/>
            <pc:sldMk cId="258119977" sldId="258"/>
            <ac:spMk id="4" creationId="{4518104A-51D2-4B14-BF54-4C7731FFA321}"/>
          </ac:spMkLst>
        </pc:spChg>
      </pc:sldChg>
      <pc:sldChg chg="addSp modSp new mod setBg modNotesTx">
        <pc:chgData name="Paulina Bzdun" userId="80763a46f979022b" providerId="LiveId" clId="{5143BCC4-213D-4AF7-A226-55AA28AB9023}" dt="2021-10-06T16:53:40.554" v="34633" actId="20577"/>
        <pc:sldMkLst>
          <pc:docMk/>
          <pc:sldMk cId="3969337336" sldId="259"/>
        </pc:sldMkLst>
        <pc:spChg chg="mod">
          <ac:chgData name="Paulina Bzdun" userId="80763a46f979022b" providerId="LiveId" clId="{5143BCC4-213D-4AF7-A226-55AA28AB9023}" dt="2021-09-14T16:35:39.136" v="1167" actId="26606"/>
          <ac:spMkLst>
            <pc:docMk/>
            <pc:sldMk cId="3969337336" sldId="259"/>
            <ac:spMk id="2" creationId="{8A141C93-82B7-4915-9B72-8E2CB5C47517}"/>
          </ac:spMkLst>
        </pc:spChg>
        <pc:spChg chg="mod">
          <ac:chgData name="Paulina Bzdun" userId="80763a46f979022b" providerId="LiveId" clId="{5143BCC4-213D-4AF7-A226-55AA28AB9023}" dt="2021-09-14T16:35:39.136" v="1167" actId="26606"/>
          <ac:spMkLst>
            <pc:docMk/>
            <pc:sldMk cId="3969337336" sldId="259"/>
            <ac:spMk id="3" creationId="{1C4A9D4F-0284-4513-8EA0-E491B30BA50D}"/>
          </ac:spMkLst>
        </pc:spChg>
        <pc:spChg chg="add mod">
          <ac:chgData name="Paulina Bzdun" userId="80763a46f979022b" providerId="LiveId" clId="{5143BCC4-213D-4AF7-A226-55AA28AB9023}" dt="2021-09-30T22:05:42.628" v="31851" actId="1076"/>
          <ac:spMkLst>
            <pc:docMk/>
            <pc:sldMk cId="3969337336" sldId="259"/>
            <ac:spMk id="9" creationId="{5798F6CB-DEDA-4F31-89D1-F6826B278516}"/>
          </ac:spMkLst>
        </pc:spChg>
        <pc:spChg chg="add">
          <ac:chgData name="Paulina Bzdun" userId="80763a46f979022b" providerId="LiveId" clId="{5143BCC4-213D-4AF7-A226-55AA28AB9023}" dt="2021-09-14T16:35:39.136" v="1167" actId="26606"/>
          <ac:spMkLst>
            <pc:docMk/>
            <pc:sldMk cId="3969337336" sldId="259"/>
            <ac:spMk id="10" creationId="{2C9A9DA9-7DC8-488B-A882-123947B0F3D9}"/>
          </ac:spMkLst>
        </pc:spChg>
        <pc:spChg chg="add">
          <ac:chgData name="Paulina Bzdun" userId="80763a46f979022b" providerId="LiveId" clId="{5143BCC4-213D-4AF7-A226-55AA28AB9023}" dt="2021-09-14T16:35:39.136" v="1167" actId="26606"/>
          <ac:spMkLst>
            <pc:docMk/>
            <pc:sldMk cId="3969337336" sldId="259"/>
            <ac:spMk id="12" creationId="{57F6BDD4-E066-4008-8011-6CC31AEB4556}"/>
          </ac:spMkLst>
        </pc:spChg>
        <pc:spChg chg="add">
          <ac:chgData name="Paulina Bzdun" userId="80763a46f979022b" providerId="LiveId" clId="{5143BCC4-213D-4AF7-A226-55AA28AB9023}" dt="2021-09-14T16:35:39.136" v="1167" actId="26606"/>
          <ac:spMkLst>
            <pc:docMk/>
            <pc:sldMk cId="3969337336" sldId="259"/>
            <ac:spMk id="14" creationId="{2711A8FB-68FC-45FC-B01E-38F809E2D439}"/>
          </ac:spMkLst>
        </pc:spChg>
        <pc:spChg chg="add">
          <ac:chgData name="Paulina Bzdun" userId="80763a46f979022b" providerId="LiveId" clId="{5143BCC4-213D-4AF7-A226-55AA28AB9023}" dt="2021-09-14T16:35:39.136" v="1167" actId="26606"/>
          <ac:spMkLst>
            <pc:docMk/>
            <pc:sldMk cId="3969337336" sldId="259"/>
            <ac:spMk id="16" creationId="{2A865FE3-5FC9-4049-87CF-30019C46C0F5}"/>
          </ac:spMkLst>
        </pc:spChg>
        <pc:picChg chg="add">
          <ac:chgData name="Paulina Bzdun" userId="80763a46f979022b" providerId="LiveId" clId="{5143BCC4-213D-4AF7-A226-55AA28AB9023}" dt="2021-09-14T16:35:39.136" v="1167" actId="26606"/>
          <ac:picMkLst>
            <pc:docMk/>
            <pc:sldMk cId="3969337336" sldId="259"/>
            <ac:picMk id="7" creationId="{55B702ED-06C4-481C-B8FB-8F2E6AF0C64F}"/>
          </ac:picMkLst>
        </pc:picChg>
      </pc:sldChg>
      <pc:sldChg chg="addSp delSp modSp new del mod setBg modNotesTx">
        <pc:chgData name="Paulina Bzdun" userId="80763a46f979022b" providerId="LiveId" clId="{5143BCC4-213D-4AF7-A226-55AA28AB9023}" dt="2021-09-20T19:45:47.279" v="3206" actId="47"/>
        <pc:sldMkLst>
          <pc:docMk/>
          <pc:sldMk cId="3159767247" sldId="260"/>
        </pc:sldMkLst>
        <pc:spChg chg="mod ord">
          <ac:chgData name="Paulina Bzdun" userId="80763a46f979022b" providerId="LiveId" clId="{5143BCC4-213D-4AF7-A226-55AA28AB9023}" dt="2021-09-20T19:42:54.880" v="3182" actId="1076"/>
          <ac:spMkLst>
            <pc:docMk/>
            <pc:sldMk cId="3159767247" sldId="260"/>
            <ac:spMk id="2" creationId="{93FAD971-C3B9-4F9C-A296-B3B808873D59}"/>
          </ac:spMkLst>
        </pc:spChg>
        <pc:spChg chg="del">
          <ac:chgData name="Paulina Bzdun" userId="80763a46f979022b" providerId="LiveId" clId="{5143BCC4-213D-4AF7-A226-55AA28AB9023}" dt="2021-09-14T16:37:34.071" v="1213"/>
          <ac:spMkLst>
            <pc:docMk/>
            <pc:sldMk cId="3159767247" sldId="260"/>
            <ac:spMk id="3" creationId="{B70780AD-DE7B-48DE-9545-5CFC8771371B}"/>
          </ac:spMkLst>
        </pc:spChg>
        <pc:spChg chg="add del mod">
          <ac:chgData name="Paulina Bzdun" userId="80763a46f979022b" providerId="LiveId" clId="{5143BCC4-213D-4AF7-A226-55AA28AB9023}" dt="2021-09-20T19:41:24.424" v="3134" actId="478"/>
          <ac:spMkLst>
            <pc:docMk/>
            <pc:sldMk cId="3159767247" sldId="260"/>
            <ac:spMk id="7" creationId="{01A65D16-631E-4995-AD39-9B5A68E8BA3C}"/>
          </ac:spMkLst>
        </pc:spChg>
        <pc:spChg chg="add del mod">
          <ac:chgData name="Paulina Bzdun" userId="80763a46f979022b" providerId="LiveId" clId="{5143BCC4-213D-4AF7-A226-55AA28AB9023}" dt="2021-09-20T19:41:32.160" v="3136" actId="478"/>
          <ac:spMkLst>
            <pc:docMk/>
            <pc:sldMk cId="3159767247" sldId="260"/>
            <ac:spMk id="9" creationId="{E267C5C4-1170-4594-9030-7CABD83497CC}"/>
          </ac:spMkLst>
        </pc:spChg>
        <pc:spChg chg="add del">
          <ac:chgData name="Paulina Bzdun" userId="80763a46f979022b" providerId="LiveId" clId="{5143BCC4-213D-4AF7-A226-55AA28AB9023}" dt="2021-09-20T19:42:31.525" v="3179" actId="26606"/>
          <ac:spMkLst>
            <pc:docMk/>
            <pc:sldMk cId="3159767247" sldId="260"/>
            <ac:spMk id="10" creationId="{8D06CE56-3881-4ADA-8CEF-D18B02C242A3}"/>
          </ac:spMkLst>
        </pc:spChg>
        <pc:spChg chg="add del">
          <ac:chgData name="Paulina Bzdun" userId="80763a46f979022b" providerId="LiveId" clId="{5143BCC4-213D-4AF7-A226-55AA28AB9023}" dt="2021-09-20T19:42:31.525" v="3179" actId="26606"/>
          <ac:spMkLst>
            <pc:docMk/>
            <pc:sldMk cId="3159767247" sldId="260"/>
            <ac:spMk id="12" creationId="{79F3C543-62EC-4433-9C93-A2CD8764E9B4}"/>
          </ac:spMkLst>
        </pc:spChg>
        <pc:spChg chg="add del">
          <ac:chgData name="Paulina Bzdun" userId="80763a46f979022b" providerId="LiveId" clId="{5143BCC4-213D-4AF7-A226-55AA28AB9023}" dt="2021-09-20T19:42:31.525" v="3179" actId="26606"/>
          <ac:spMkLst>
            <pc:docMk/>
            <pc:sldMk cId="3159767247" sldId="260"/>
            <ac:spMk id="14" creationId="{4DA4374D-F270-4C02-88D7-B751FD9BD6BD}"/>
          </ac:spMkLst>
        </pc:spChg>
        <pc:spChg chg="add del">
          <ac:chgData name="Paulina Bzdun" userId="80763a46f979022b" providerId="LiveId" clId="{5143BCC4-213D-4AF7-A226-55AA28AB9023}" dt="2021-09-20T19:42:31.525" v="3179" actId="26606"/>
          <ac:spMkLst>
            <pc:docMk/>
            <pc:sldMk cId="3159767247" sldId="260"/>
            <ac:spMk id="16" creationId="{1ACA2EA0-FFD3-42EC-9406-B595015ED96E}"/>
          </ac:spMkLst>
        </pc:spChg>
        <pc:spChg chg="add del">
          <ac:chgData name="Paulina Bzdun" userId="80763a46f979022b" providerId="LiveId" clId="{5143BCC4-213D-4AF7-A226-55AA28AB9023}" dt="2021-09-20T19:42:31.525" v="3179" actId="26606"/>
          <ac:spMkLst>
            <pc:docMk/>
            <pc:sldMk cId="3159767247" sldId="260"/>
            <ac:spMk id="18" creationId="{D5288BCE-665C-472A-8C43-664BCFA31E43}"/>
          </ac:spMkLst>
        </pc:spChg>
        <pc:spChg chg="add del">
          <ac:chgData name="Paulina Bzdun" userId="80763a46f979022b" providerId="LiveId" clId="{5143BCC4-213D-4AF7-A226-55AA28AB9023}" dt="2021-09-20T19:42:31.525" v="3179" actId="26606"/>
          <ac:spMkLst>
            <pc:docMk/>
            <pc:sldMk cId="3159767247" sldId="260"/>
            <ac:spMk id="20" creationId="{46C57131-53A7-4C1A-BEA8-25F06A06AD29}"/>
          </ac:spMkLst>
        </pc:spChg>
        <pc:picChg chg="add del mod">
          <ac:chgData name="Paulina Bzdun" userId="80763a46f979022b" providerId="LiveId" clId="{5143BCC4-213D-4AF7-A226-55AA28AB9023}" dt="2021-09-20T19:41:29.468" v="3135" actId="478"/>
          <ac:picMkLst>
            <pc:docMk/>
            <pc:sldMk cId="3159767247" sldId="260"/>
            <ac:picMk id="4" creationId="{15883A15-D820-493F-BAED-6C3E96759184}"/>
          </ac:picMkLst>
        </pc:picChg>
        <pc:picChg chg="add mod">
          <ac:chgData name="Paulina Bzdun" userId="80763a46f979022b" providerId="LiveId" clId="{5143BCC4-213D-4AF7-A226-55AA28AB9023}" dt="2021-09-20T19:42:58.767" v="3183" actId="14100"/>
          <ac:picMkLst>
            <pc:docMk/>
            <pc:sldMk cId="3159767247" sldId="260"/>
            <ac:picMk id="5" creationId="{279C8352-C7DE-4E7E-93F2-00F64079AD70}"/>
          </ac:picMkLst>
        </pc:picChg>
      </pc:sldChg>
      <pc:sldChg chg="addSp delSp modSp new mod setBg delAnim modAnim modNotesTx">
        <pc:chgData name="Paulina Bzdun" userId="80763a46f979022b" providerId="LiveId" clId="{5143BCC4-213D-4AF7-A226-55AA28AB9023}" dt="2021-10-06T16:53:58.011" v="34641" actId="20577"/>
        <pc:sldMkLst>
          <pc:docMk/>
          <pc:sldMk cId="2448036884" sldId="261"/>
        </pc:sldMkLst>
        <pc:spChg chg="mod">
          <ac:chgData name="Paulina Bzdun" userId="80763a46f979022b" providerId="LiveId" clId="{5143BCC4-213D-4AF7-A226-55AA28AB9023}" dt="2021-09-27T15:23:05.537" v="17704" actId="26606"/>
          <ac:spMkLst>
            <pc:docMk/>
            <pc:sldMk cId="2448036884" sldId="261"/>
            <ac:spMk id="2" creationId="{077A773E-1594-45B0-AF07-88F4476CA04C}"/>
          </ac:spMkLst>
        </pc:spChg>
        <pc:spChg chg="mod ord">
          <ac:chgData name="Paulina Bzdun" userId="80763a46f979022b" providerId="LiveId" clId="{5143BCC4-213D-4AF7-A226-55AA28AB9023}" dt="2021-09-27T15:23:05.537" v="17704" actId="26606"/>
          <ac:spMkLst>
            <pc:docMk/>
            <pc:sldMk cId="2448036884" sldId="261"/>
            <ac:spMk id="3" creationId="{FB4F1B17-9369-45BC-B84F-083ABBA11EED}"/>
          </ac:spMkLst>
        </pc:spChg>
        <pc:spChg chg="add del mod">
          <ac:chgData name="Paulina Bzdun" userId="80763a46f979022b" providerId="LiveId" clId="{5143BCC4-213D-4AF7-A226-55AA28AB9023}" dt="2021-09-27T15:58:33.770" v="19293" actId="478"/>
          <ac:spMkLst>
            <pc:docMk/>
            <pc:sldMk cId="2448036884" sldId="261"/>
            <ac:spMk id="4" creationId="{642A701E-96AB-40B7-8C9B-5D3CCC2DF306}"/>
          </ac:spMkLst>
        </pc:spChg>
        <pc:spChg chg="add del mod">
          <ac:chgData name="Paulina Bzdun" userId="80763a46f979022b" providerId="LiveId" clId="{5143BCC4-213D-4AF7-A226-55AA28AB9023}" dt="2021-09-27T16:30:31.268" v="20973" actId="478"/>
          <ac:spMkLst>
            <pc:docMk/>
            <pc:sldMk cId="2448036884" sldId="261"/>
            <ac:spMk id="5" creationId="{85CB954F-8A2A-4DDC-A030-99176681BA3D}"/>
          </ac:spMkLst>
        </pc:spChg>
        <pc:spChg chg="add del">
          <ac:chgData name="Paulina Bzdun" userId="80763a46f979022b" providerId="LiveId" clId="{5143BCC4-213D-4AF7-A226-55AA28AB9023}" dt="2021-09-14T16:47:19.101" v="2259" actId="26606"/>
          <ac:spMkLst>
            <pc:docMk/>
            <pc:sldMk cId="2448036884" sldId="261"/>
            <ac:spMk id="6" creationId="{79477870-C64A-4E35-8F2F-05B7114F3C74}"/>
          </ac:spMkLst>
        </pc:spChg>
        <pc:spChg chg="add del mod">
          <ac:chgData name="Paulina Bzdun" userId="80763a46f979022b" providerId="LiveId" clId="{5143BCC4-213D-4AF7-A226-55AA28AB9023}" dt="2021-09-27T15:20:13.186" v="17667" actId="478"/>
          <ac:spMkLst>
            <pc:docMk/>
            <pc:sldMk cId="2448036884" sldId="261"/>
            <ac:spMk id="6" creationId="{94E0151C-3771-4FE8-B2D9-5B49B7050B90}"/>
          </ac:spMkLst>
        </pc:spChg>
        <pc:spChg chg="add del">
          <ac:chgData name="Paulina Bzdun" userId="80763a46f979022b" providerId="LiveId" clId="{5143BCC4-213D-4AF7-A226-55AA28AB9023}" dt="2021-09-14T16:47:19.101" v="2259" actId="26606"/>
          <ac:spMkLst>
            <pc:docMk/>
            <pc:sldMk cId="2448036884" sldId="261"/>
            <ac:spMk id="7" creationId="{8AEA628B-C8FF-4D0B-B111-F101F580B15D}"/>
          </ac:spMkLst>
        </pc:spChg>
        <pc:spChg chg="add del">
          <ac:chgData name="Paulina Bzdun" userId="80763a46f979022b" providerId="LiveId" clId="{5143BCC4-213D-4AF7-A226-55AA28AB9023}" dt="2021-09-14T16:47:19.101" v="2259" actId="26606"/>
          <ac:spMkLst>
            <pc:docMk/>
            <pc:sldMk cId="2448036884" sldId="261"/>
            <ac:spMk id="8" creationId="{42663BD0-064C-40FC-A331-F49FCA9536AA}"/>
          </ac:spMkLst>
        </pc:spChg>
        <pc:spChg chg="add mod">
          <ac:chgData name="Paulina Bzdun" userId="80763a46f979022b" providerId="LiveId" clId="{5143BCC4-213D-4AF7-A226-55AA28AB9023}" dt="2021-09-27T17:16:02.978" v="24996" actId="20577"/>
          <ac:spMkLst>
            <pc:docMk/>
            <pc:sldMk cId="2448036884" sldId="261"/>
            <ac:spMk id="8" creationId="{7CEAE524-6BF8-4522-B337-4F7B9B484267}"/>
          </ac:spMkLst>
        </pc:spChg>
        <pc:spChg chg="add del">
          <ac:chgData name="Paulina Bzdun" userId="80763a46f979022b" providerId="LiveId" clId="{5143BCC4-213D-4AF7-A226-55AA28AB9023}" dt="2021-09-14T16:47:00.187" v="2254" actId="26606"/>
          <ac:spMkLst>
            <pc:docMk/>
            <pc:sldMk cId="2448036884" sldId="261"/>
            <ac:spMk id="9" creationId="{79477870-C64A-4E35-8F2F-05B7114F3C74}"/>
          </ac:spMkLst>
        </pc:spChg>
        <pc:spChg chg="add mod">
          <ac:chgData name="Paulina Bzdun" userId="80763a46f979022b" providerId="LiveId" clId="{5143BCC4-213D-4AF7-A226-55AA28AB9023}" dt="2021-10-06T16:01:35.199" v="32247" actId="14100"/>
          <ac:spMkLst>
            <pc:docMk/>
            <pc:sldMk cId="2448036884" sldId="261"/>
            <ac:spMk id="11" creationId="{0CCD3F96-5B70-4265-95D6-6EE6B58D85B0}"/>
          </ac:spMkLst>
        </pc:spChg>
        <pc:spChg chg="add del">
          <ac:chgData name="Paulina Bzdun" userId="80763a46f979022b" providerId="LiveId" clId="{5143BCC4-213D-4AF7-A226-55AA28AB9023}" dt="2021-09-14T16:47:00.187" v="2254" actId="26606"/>
          <ac:spMkLst>
            <pc:docMk/>
            <pc:sldMk cId="2448036884" sldId="261"/>
            <ac:spMk id="11" creationId="{8AEA628B-C8FF-4D0B-B111-F101F580B15D}"/>
          </ac:spMkLst>
        </pc:spChg>
        <pc:spChg chg="add del">
          <ac:chgData name="Paulina Bzdun" userId="80763a46f979022b" providerId="LiveId" clId="{5143BCC4-213D-4AF7-A226-55AA28AB9023}" dt="2021-09-14T16:47:00.187" v="2254" actId="26606"/>
          <ac:spMkLst>
            <pc:docMk/>
            <pc:sldMk cId="2448036884" sldId="261"/>
            <ac:spMk id="13" creationId="{42663BD0-064C-40FC-A331-F49FCA9536AA}"/>
          </ac:spMkLst>
        </pc:spChg>
        <pc:spChg chg="add del">
          <ac:chgData name="Paulina Bzdun" userId="80763a46f979022b" providerId="LiveId" clId="{5143BCC4-213D-4AF7-A226-55AA28AB9023}" dt="2021-09-14T16:47:19.076" v="2258" actId="26606"/>
          <ac:spMkLst>
            <pc:docMk/>
            <pc:sldMk cId="2448036884" sldId="261"/>
            <ac:spMk id="15" creationId="{79477870-C64A-4E35-8F2F-05B7114F3C74}"/>
          </ac:spMkLst>
        </pc:spChg>
        <pc:spChg chg="add del">
          <ac:chgData name="Paulina Bzdun" userId="80763a46f979022b" providerId="LiveId" clId="{5143BCC4-213D-4AF7-A226-55AA28AB9023}" dt="2021-09-14T16:47:19.076" v="2258" actId="26606"/>
          <ac:spMkLst>
            <pc:docMk/>
            <pc:sldMk cId="2448036884" sldId="261"/>
            <ac:spMk id="17" creationId="{8AEA628B-C8FF-4D0B-B111-F101F580B15D}"/>
          </ac:spMkLst>
        </pc:spChg>
        <pc:spChg chg="add del">
          <ac:chgData name="Paulina Bzdun" userId="80763a46f979022b" providerId="LiveId" clId="{5143BCC4-213D-4AF7-A226-55AA28AB9023}" dt="2021-09-14T16:47:19.076" v="2258" actId="26606"/>
          <ac:spMkLst>
            <pc:docMk/>
            <pc:sldMk cId="2448036884" sldId="261"/>
            <ac:spMk id="19" creationId="{42663BD0-064C-40FC-A331-F49FCA9536AA}"/>
          </ac:spMkLst>
        </pc:spChg>
        <pc:spChg chg="add del">
          <ac:chgData name="Paulina Bzdun" userId="80763a46f979022b" providerId="LiveId" clId="{5143BCC4-213D-4AF7-A226-55AA28AB9023}" dt="2021-09-27T15:16:21.416" v="17636" actId="26606"/>
          <ac:spMkLst>
            <pc:docMk/>
            <pc:sldMk cId="2448036884" sldId="261"/>
            <ac:spMk id="21" creationId="{2A865FE3-5FC9-4049-87CF-30019C46C0F5}"/>
          </ac:spMkLst>
        </pc:spChg>
        <pc:spChg chg="add del">
          <ac:chgData name="Paulina Bzdun" userId="80763a46f979022b" providerId="LiveId" clId="{5143BCC4-213D-4AF7-A226-55AA28AB9023}" dt="2021-09-27T15:16:21.416" v="17636" actId="26606"/>
          <ac:spMkLst>
            <pc:docMk/>
            <pc:sldMk cId="2448036884" sldId="261"/>
            <ac:spMk id="22" creationId="{2C9A9DA9-7DC8-488B-A882-123947B0F3D9}"/>
          </ac:spMkLst>
        </pc:spChg>
        <pc:spChg chg="add del">
          <ac:chgData name="Paulina Bzdun" userId="80763a46f979022b" providerId="LiveId" clId="{5143BCC4-213D-4AF7-A226-55AA28AB9023}" dt="2021-09-27T15:16:21.416" v="17636" actId="26606"/>
          <ac:spMkLst>
            <pc:docMk/>
            <pc:sldMk cId="2448036884" sldId="261"/>
            <ac:spMk id="23" creationId="{57F6BDD4-E066-4008-8011-6CC31AEB4556}"/>
          </ac:spMkLst>
        </pc:spChg>
        <pc:spChg chg="add del">
          <ac:chgData name="Paulina Bzdun" userId="80763a46f979022b" providerId="LiveId" clId="{5143BCC4-213D-4AF7-A226-55AA28AB9023}" dt="2021-09-27T15:16:21.416" v="17636" actId="26606"/>
          <ac:spMkLst>
            <pc:docMk/>
            <pc:sldMk cId="2448036884" sldId="261"/>
            <ac:spMk id="24" creationId="{2711A8FB-68FC-45FC-B01E-38F809E2D439}"/>
          </ac:spMkLst>
        </pc:spChg>
        <pc:spChg chg="add del">
          <ac:chgData name="Paulina Bzdun" userId="80763a46f979022b" providerId="LiveId" clId="{5143BCC4-213D-4AF7-A226-55AA28AB9023}" dt="2021-09-27T15:16:49.809" v="17641" actId="26606"/>
          <ac:spMkLst>
            <pc:docMk/>
            <pc:sldMk cId="2448036884" sldId="261"/>
            <ac:spMk id="29" creationId="{2C9A9DA9-7DC8-488B-A882-123947B0F3D9}"/>
          </ac:spMkLst>
        </pc:spChg>
        <pc:spChg chg="add del">
          <ac:chgData name="Paulina Bzdun" userId="80763a46f979022b" providerId="LiveId" clId="{5143BCC4-213D-4AF7-A226-55AA28AB9023}" dt="2021-09-27T15:16:49.809" v="17641" actId="26606"/>
          <ac:spMkLst>
            <pc:docMk/>
            <pc:sldMk cId="2448036884" sldId="261"/>
            <ac:spMk id="31" creationId="{57F6BDD4-E066-4008-8011-6CC31AEB4556}"/>
          </ac:spMkLst>
        </pc:spChg>
        <pc:spChg chg="add del">
          <ac:chgData name="Paulina Bzdun" userId="80763a46f979022b" providerId="LiveId" clId="{5143BCC4-213D-4AF7-A226-55AA28AB9023}" dt="2021-09-27T15:16:49.809" v="17641" actId="26606"/>
          <ac:spMkLst>
            <pc:docMk/>
            <pc:sldMk cId="2448036884" sldId="261"/>
            <ac:spMk id="33" creationId="{2711A8FB-68FC-45FC-B01E-38F809E2D439}"/>
          </ac:spMkLst>
        </pc:spChg>
        <pc:spChg chg="add del">
          <ac:chgData name="Paulina Bzdun" userId="80763a46f979022b" providerId="LiveId" clId="{5143BCC4-213D-4AF7-A226-55AA28AB9023}" dt="2021-09-27T15:16:49.809" v="17641" actId="26606"/>
          <ac:spMkLst>
            <pc:docMk/>
            <pc:sldMk cId="2448036884" sldId="261"/>
            <ac:spMk id="35" creationId="{2A865FE3-5FC9-4049-87CF-30019C46C0F5}"/>
          </ac:spMkLst>
        </pc:spChg>
        <pc:spChg chg="add del">
          <ac:chgData name="Paulina Bzdun" userId="80763a46f979022b" providerId="LiveId" clId="{5143BCC4-213D-4AF7-A226-55AA28AB9023}" dt="2021-09-27T15:18:43.214" v="17652" actId="26606"/>
          <ac:spMkLst>
            <pc:docMk/>
            <pc:sldMk cId="2448036884" sldId="261"/>
            <ac:spMk id="40" creationId="{92468898-5A6E-4D55-85EC-308E785EE06C}"/>
          </ac:spMkLst>
        </pc:spChg>
        <pc:spChg chg="add del">
          <ac:chgData name="Paulina Bzdun" userId="80763a46f979022b" providerId="LiveId" clId="{5143BCC4-213D-4AF7-A226-55AA28AB9023}" dt="2021-09-27T15:18:43.214" v="17652" actId="26606"/>
          <ac:spMkLst>
            <pc:docMk/>
            <pc:sldMk cId="2448036884" sldId="261"/>
            <ac:spMk id="42" creationId="{3E23A947-2D45-4208-AE2B-64948C87A3EB}"/>
          </ac:spMkLst>
        </pc:spChg>
        <pc:spChg chg="add mod">
          <ac:chgData name="Paulina Bzdun" userId="80763a46f979022b" providerId="LiveId" clId="{5143BCC4-213D-4AF7-A226-55AA28AB9023}" dt="2021-09-27T15:58:37.712" v="19294" actId="1076"/>
          <ac:spMkLst>
            <pc:docMk/>
            <pc:sldMk cId="2448036884" sldId="261"/>
            <ac:spMk id="43" creationId="{0DABF161-FD4E-4406-9A5B-C24EA2D04F44}"/>
          </ac:spMkLst>
        </pc:spChg>
        <pc:spChg chg="add del">
          <ac:chgData name="Paulina Bzdun" userId="80763a46f979022b" providerId="LiveId" clId="{5143BCC4-213D-4AF7-A226-55AA28AB9023}" dt="2021-09-27T15:18:43.214" v="17652" actId="26606"/>
          <ac:spMkLst>
            <pc:docMk/>
            <pc:sldMk cId="2448036884" sldId="261"/>
            <ac:spMk id="44" creationId="{E5BBB0F9-6A59-4D02-A9C7-A2D6516684CE}"/>
          </ac:spMkLst>
        </pc:spChg>
        <pc:spChg chg="add del">
          <ac:chgData name="Paulina Bzdun" userId="80763a46f979022b" providerId="LiveId" clId="{5143BCC4-213D-4AF7-A226-55AA28AB9023}" dt="2021-09-27T15:18:22.253" v="17649" actId="26606"/>
          <ac:spMkLst>
            <pc:docMk/>
            <pc:sldMk cId="2448036884" sldId="261"/>
            <ac:spMk id="49" creationId="{2550BE34-C2B8-49B8-8519-67A8CAD51AE9}"/>
          </ac:spMkLst>
        </pc:spChg>
        <pc:spChg chg="add del">
          <ac:chgData name="Paulina Bzdun" userId="80763a46f979022b" providerId="LiveId" clId="{5143BCC4-213D-4AF7-A226-55AA28AB9023}" dt="2021-09-27T15:18:22.253" v="17649" actId="26606"/>
          <ac:spMkLst>
            <pc:docMk/>
            <pc:sldMk cId="2448036884" sldId="261"/>
            <ac:spMk id="51" creationId="{A7457DD9-5A45-400A-AB4B-4B4EDECA25F1}"/>
          </ac:spMkLst>
        </pc:spChg>
        <pc:spChg chg="add del">
          <ac:chgData name="Paulina Bzdun" userId="80763a46f979022b" providerId="LiveId" clId="{5143BCC4-213D-4AF7-A226-55AA28AB9023}" dt="2021-09-27T15:18:22.253" v="17649" actId="26606"/>
          <ac:spMkLst>
            <pc:docMk/>
            <pc:sldMk cId="2448036884" sldId="261"/>
            <ac:spMk id="53" creationId="{441CF7D6-A660-431A-B0BB-140A0D5556B6}"/>
          </ac:spMkLst>
        </pc:spChg>
        <pc:spChg chg="add del">
          <ac:chgData name="Paulina Bzdun" userId="80763a46f979022b" providerId="LiveId" clId="{5143BCC4-213D-4AF7-A226-55AA28AB9023}" dt="2021-09-27T15:18:22.253" v="17649" actId="26606"/>
          <ac:spMkLst>
            <pc:docMk/>
            <pc:sldMk cId="2448036884" sldId="261"/>
            <ac:spMk id="55" creationId="{0570A85B-3810-4F95-97B0-CBF4CCDB381C}"/>
          </ac:spMkLst>
        </pc:spChg>
        <pc:spChg chg="add del">
          <ac:chgData name="Paulina Bzdun" userId="80763a46f979022b" providerId="LiveId" clId="{5143BCC4-213D-4AF7-A226-55AA28AB9023}" dt="2021-09-27T15:18:43.206" v="17651" actId="26606"/>
          <ac:spMkLst>
            <pc:docMk/>
            <pc:sldMk cId="2448036884" sldId="261"/>
            <ac:spMk id="57" creationId="{B082622D-AAF3-4897-8629-FC918530DD86}"/>
          </ac:spMkLst>
        </pc:spChg>
        <pc:spChg chg="add del">
          <ac:chgData name="Paulina Bzdun" userId="80763a46f979022b" providerId="LiveId" clId="{5143BCC4-213D-4AF7-A226-55AA28AB9023}" dt="2021-09-27T15:18:43.206" v="17651" actId="26606"/>
          <ac:spMkLst>
            <pc:docMk/>
            <pc:sldMk cId="2448036884" sldId="261"/>
            <ac:spMk id="58" creationId="{A7457DD9-5A45-400A-AB4B-4B4EDECA25F1}"/>
          </ac:spMkLst>
        </pc:spChg>
        <pc:spChg chg="add del">
          <ac:chgData name="Paulina Bzdun" userId="80763a46f979022b" providerId="LiveId" clId="{5143BCC4-213D-4AF7-A226-55AA28AB9023}" dt="2021-09-27T15:18:43.206" v="17651" actId="26606"/>
          <ac:spMkLst>
            <pc:docMk/>
            <pc:sldMk cId="2448036884" sldId="261"/>
            <ac:spMk id="59" creationId="{441CF7D6-A660-431A-B0BB-140A0D5556B6}"/>
          </ac:spMkLst>
        </pc:spChg>
        <pc:spChg chg="add del">
          <ac:chgData name="Paulina Bzdun" userId="80763a46f979022b" providerId="LiveId" clId="{5143BCC4-213D-4AF7-A226-55AA28AB9023}" dt="2021-09-27T15:18:43.206" v="17651" actId="26606"/>
          <ac:spMkLst>
            <pc:docMk/>
            <pc:sldMk cId="2448036884" sldId="261"/>
            <ac:spMk id="60" creationId="{0570A85B-3810-4F95-97B0-CBF4CCDB381C}"/>
          </ac:spMkLst>
        </pc:spChg>
        <pc:spChg chg="add del">
          <ac:chgData name="Paulina Bzdun" userId="80763a46f979022b" providerId="LiveId" clId="{5143BCC4-213D-4AF7-A226-55AA28AB9023}" dt="2021-09-27T15:22:28.557" v="17698" actId="26606"/>
          <ac:spMkLst>
            <pc:docMk/>
            <pc:sldMk cId="2448036884" sldId="261"/>
            <ac:spMk id="62" creationId="{E45CA849-654C-4173-AD99-B3A2528275F5}"/>
          </ac:spMkLst>
        </pc:spChg>
        <pc:spChg chg="add del">
          <ac:chgData name="Paulina Bzdun" userId="80763a46f979022b" providerId="LiveId" clId="{5143BCC4-213D-4AF7-A226-55AA28AB9023}" dt="2021-09-27T15:22:28.557" v="17698" actId="26606"/>
          <ac:spMkLst>
            <pc:docMk/>
            <pc:sldMk cId="2448036884" sldId="261"/>
            <ac:spMk id="63" creationId="{3E23A947-2D45-4208-AE2B-64948C87A3EB}"/>
          </ac:spMkLst>
        </pc:spChg>
        <pc:spChg chg="add del">
          <ac:chgData name="Paulina Bzdun" userId="80763a46f979022b" providerId="LiveId" clId="{5143BCC4-213D-4AF7-A226-55AA28AB9023}" dt="2021-09-27T15:22:28.557" v="17698" actId="26606"/>
          <ac:spMkLst>
            <pc:docMk/>
            <pc:sldMk cId="2448036884" sldId="261"/>
            <ac:spMk id="64" creationId="{E5BBB0F9-6A59-4D02-A9C7-A2D6516684CE}"/>
          </ac:spMkLst>
        </pc:spChg>
        <pc:spChg chg="add del">
          <ac:chgData name="Paulina Bzdun" userId="80763a46f979022b" providerId="LiveId" clId="{5143BCC4-213D-4AF7-A226-55AA28AB9023}" dt="2021-09-27T15:23:05.537" v="17704" actId="26606"/>
          <ac:spMkLst>
            <pc:docMk/>
            <pc:sldMk cId="2448036884" sldId="261"/>
            <ac:spMk id="69" creationId="{2C9A9DA9-7DC8-488B-A882-123947B0F3D9}"/>
          </ac:spMkLst>
        </pc:spChg>
        <pc:spChg chg="add del">
          <ac:chgData name="Paulina Bzdun" userId="80763a46f979022b" providerId="LiveId" clId="{5143BCC4-213D-4AF7-A226-55AA28AB9023}" dt="2021-09-27T15:23:05.537" v="17704" actId="26606"/>
          <ac:spMkLst>
            <pc:docMk/>
            <pc:sldMk cId="2448036884" sldId="261"/>
            <ac:spMk id="71" creationId="{57F6BDD4-E066-4008-8011-6CC31AEB4556}"/>
          </ac:spMkLst>
        </pc:spChg>
        <pc:spChg chg="add del">
          <ac:chgData name="Paulina Bzdun" userId="80763a46f979022b" providerId="LiveId" clId="{5143BCC4-213D-4AF7-A226-55AA28AB9023}" dt="2021-09-27T15:23:05.537" v="17704" actId="26606"/>
          <ac:spMkLst>
            <pc:docMk/>
            <pc:sldMk cId="2448036884" sldId="261"/>
            <ac:spMk id="73" creationId="{2711A8FB-68FC-45FC-B01E-38F809E2D439}"/>
          </ac:spMkLst>
        </pc:spChg>
        <pc:spChg chg="add del">
          <ac:chgData name="Paulina Bzdun" userId="80763a46f979022b" providerId="LiveId" clId="{5143BCC4-213D-4AF7-A226-55AA28AB9023}" dt="2021-09-27T15:23:05.537" v="17704" actId="26606"/>
          <ac:spMkLst>
            <pc:docMk/>
            <pc:sldMk cId="2448036884" sldId="261"/>
            <ac:spMk id="75" creationId="{2A865FE3-5FC9-4049-87CF-30019C46C0F5}"/>
          </ac:spMkLst>
        </pc:spChg>
        <pc:spChg chg="add">
          <ac:chgData name="Paulina Bzdun" userId="80763a46f979022b" providerId="LiveId" clId="{5143BCC4-213D-4AF7-A226-55AA28AB9023}" dt="2021-09-27T15:23:05.537" v="17704" actId="26606"/>
          <ac:spMkLst>
            <pc:docMk/>
            <pc:sldMk cId="2448036884" sldId="261"/>
            <ac:spMk id="80" creationId="{92468898-5A6E-4D55-85EC-308E785EE06C}"/>
          </ac:spMkLst>
        </pc:spChg>
        <pc:spChg chg="add">
          <ac:chgData name="Paulina Bzdun" userId="80763a46f979022b" providerId="LiveId" clId="{5143BCC4-213D-4AF7-A226-55AA28AB9023}" dt="2021-09-27T15:23:05.537" v="17704" actId="26606"/>
          <ac:spMkLst>
            <pc:docMk/>
            <pc:sldMk cId="2448036884" sldId="261"/>
            <ac:spMk id="82" creationId="{3E23A947-2D45-4208-AE2B-64948C87A3EB}"/>
          </ac:spMkLst>
        </pc:spChg>
        <pc:spChg chg="add">
          <ac:chgData name="Paulina Bzdun" userId="80763a46f979022b" providerId="LiveId" clId="{5143BCC4-213D-4AF7-A226-55AA28AB9023}" dt="2021-09-27T15:23:05.537" v="17704" actId="26606"/>
          <ac:spMkLst>
            <pc:docMk/>
            <pc:sldMk cId="2448036884" sldId="261"/>
            <ac:spMk id="84" creationId="{E5BBB0F9-6A59-4D02-A9C7-A2D6516684CE}"/>
          </ac:spMkLst>
        </pc:spChg>
        <pc:picChg chg="add del">
          <ac:chgData name="Paulina Bzdun" userId="80763a46f979022b" providerId="LiveId" clId="{5143BCC4-213D-4AF7-A226-55AA28AB9023}" dt="2021-09-14T16:47:00.187" v="2254" actId="26606"/>
          <ac:picMkLst>
            <pc:docMk/>
            <pc:sldMk cId="2448036884" sldId="261"/>
            <ac:picMk id="5" creationId="{1B29472D-36A9-41AC-9443-5E835758FC6C}"/>
          </ac:picMkLst>
        </pc:picChg>
        <pc:picChg chg="add del mod">
          <ac:chgData name="Paulina Bzdun" userId="80763a46f979022b" providerId="LiveId" clId="{5143BCC4-213D-4AF7-A226-55AA28AB9023}" dt="2021-09-27T15:34:11.959" v="17999" actId="478"/>
          <ac:picMkLst>
            <pc:docMk/>
            <pc:sldMk cId="2448036884" sldId="261"/>
            <ac:picMk id="7" creationId="{EE879F29-CA78-4C66-A30C-6E2DEDD41B7C}"/>
          </ac:picMkLst>
        </pc:picChg>
        <pc:picChg chg="add mod">
          <ac:chgData name="Paulina Bzdun" userId="80763a46f979022b" providerId="LiveId" clId="{5143BCC4-213D-4AF7-A226-55AA28AB9023}" dt="2021-09-27T15:34:33.271" v="18001" actId="1076"/>
          <ac:picMkLst>
            <pc:docMk/>
            <pc:sldMk cId="2448036884" sldId="261"/>
            <ac:picMk id="9" creationId="{7390947F-8AE0-40C7-B6CB-3BC8F709F0C0}"/>
          </ac:picMkLst>
        </pc:picChg>
        <pc:picChg chg="add del mod">
          <ac:chgData name="Paulina Bzdun" userId="80763a46f979022b" providerId="LiveId" clId="{5143BCC4-213D-4AF7-A226-55AA28AB9023}" dt="2021-09-27T15:16:16.112" v="17634" actId="478"/>
          <ac:picMkLst>
            <pc:docMk/>
            <pc:sldMk cId="2448036884" sldId="261"/>
            <ac:picMk id="10" creationId="{EDBBDF41-1B6E-4045-9581-7A51782491E9}"/>
          </ac:picMkLst>
        </pc:picChg>
        <pc:picChg chg="add del mod ord">
          <ac:chgData name="Paulina Bzdun" userId="80763a46f979022b" providerId="LiveId" clId="{5143BCC4-213D-4AF7-A226-55AA28AB9023}" dt="2021-09-27T15:18:49.410" v="17653" actId="478"/>
          <ac:picMkLst>
            <pc:docMk/>
            <pc:sldMk cId="2448036884" sldId="261"/>
            <ac:picMk id="11" creationId="{6AB5F381-8849-4929-9CD8-CCB750E1F92A}"/>
          </ac:picMkLst>
        </pc:picChg>
        <pc:picChg chg="add mod ord">
          <ac:chgData name="Paulina Bzdun" userId="80763a46f979022b" providerId="LiveId" clId="{5143BCC4-213D-4AF7-A226-55AA28AB9023}" dt="2021-09-27T15:23:12.283" v="17705" actId="27614"/>
          <ac:picMkLst>
            <pc:docMk/>
            <pc:sldMk cId="2448036884" sldId="261"/>
            <ac:picMk id="30" creationId="{E1055243-8140-4CDC-AB34-6B60CCD4D598}"/>
          </ac:picMkLst>
        </pc:picChg>
      </pc:sldChg>
      <pc:sldChg chg="addSp delSp modSp new mod setBg modAnim modNotesTx">
        <pc:chgData name="Paulina Bzdun" userId="80763a46f979022b" providerId="LiveId" clId="{5143BCC4-213D-4AF7-A226-55AA28AB9023}" dt="2021-10-06T16:54:08.016" v="34645" actId="20577"/>
        <pc:sldMkLst>
          <pc:docMk/>
          <pc:sldMk cId="956944935" sldId="262"/>
        </pc:sldMkLst>
        <pc:spChg chg="mod">
          <ac:chgData name="Paulina Bzdun" userId="80763a46f979022b" providerId="LiveId" clId="{5143BCC4-213D-4AF7-A226-55AA28AB9023}" dt="2021-09-20T20:39:24.265" v="6525" actId="26606"/>
          <ac:spMkLst>
            <pc:docMk/>
            <pc:sldMk cId="956944935" sldId="262"/>
            <ac:spMk id="2" creationId="{E70CD4F0-B883-4AAA-A181-CD12CD4B04C2}"/>
          </ac:spMkLst>
        </pc:spChg>
        <pc:spChg chg="mod">
          <ac:chgData name="Paulina Bzdun" userId="80763a46f979022b" providerId="LiveId" clId="{5143BCC4-213D-4AF7-A226-55AA28AB9023}" dt="2021-09-27T15:39:40.186" v="18400" actId="1076"/>
          <ac:spMkLst>
            <pc:docMk/>
            <pc:sldMk cId="956944935" sldId="262"/>
            <ac:spMk id="3" creationId="{E9C05D6A-6726-4FF7-8E8A-D5B3C52416F4}"/>
          </ac:spMkLst>
        </pc:spChg>
        <pc:spChg chg="add mod">
          <ac:chgData name="Paulina Bzdun" userId="80763a46f979022b" providerId="LiveId" clId="{5143BCC4-213D-4AF7-A226-55AA28AB9023}" dt="2021-09-27T17:15:59.210" v="24995" actId="20577"/>
          <ac:spMkLst>
            <pc:docMk/>
            <pc:sldMk cId="956944935" sldId="262"/>
            <ac:spMk id="4" creationId="{F9BE6FC5-B3A8-481F-8A32-63637394B595}"/>
          </ac:spMkLst>
        </pc:spChg>
        <pc:spChg chg="add del mod">
          <ac:chgData name="Paulina Bzdun" userId="80763a46f979022b" providerId="LiveId" clId="{5143BCC4-213D-4AF7-A226-55AA28AB9023}" dt="2021-09-27T15:54:54.184" v="19227" actId="478"/>
          <ac:spMkLst>
            <pc:docMk/>
            <pc:sldMk cId="956944935" sldId="262"/>
            <ac:spMk id="7" creationId="{D77AB7B8-48EB-48A4-B0BB-64868E069395}"/>
          </ac:spMkLst>
        </pc:spChg>
        <pc:spChg chg="add del mod">
          <ac:chgData name="Paulina Bzdun" userId="80763a46f979022b" providerId="LiveId" clId="{5143BCC4-213D-4AF7-A226-55AA28AB9023}" dt="2021-09-20T21:25:24.936" v="8960" actId="478"/>
          <ac:spMkLst>
            <pc:docMk/>
            <pc:sldMk cId="956944935" sldId="262"/>
            <ac:spMk id="9" creationId="{14A95104-A087-414F-8914-7E31732C15C4}"/>
          </ac:spMkLst>
        </pc:spChg>
        <pc:spChg chg="add del">
          <ac:chgData name="Paulina Bzdun" userId="80763a46f979022b" providerId="LiveId" clId="{5143BCC4-213D-4AF7-A226-55AA28AB9023}" dt="2021-09-14T16:52:34.882" v="2580" actId="26606"/>
          <ac:spMkLst>
            <pc:docMk/>
            <pc:sldMk cId="956944935" sldId="262"/>
            <ac:spMk id="10" creationId="{2550BE34-C2B8-49B8-8519-67A8CAD51AE9}"/>
          </ac:spMkLst>
        </pc:spChg>
        <pc:spChg chg="add del">
          <ac:chgData name="Paulina Bzdun" userId="80763a46f979022b" providerId="LiveId" clId="{5143BCC4-213D-4AF7-A226-55AA28AB9023}" dt="2021-09-14T16:52:34.882" v="2580" actId="26606"/>
          <ac:spMkLst>
            <pc:docMk/>
            <pc:sldMk cId="956944935" sldId="262"/>
            <ac:spMk id="12" creationId="{A7457DD9-5A45-400A-AB4B-4B4EDECA25F1}"/>
          </ac:spMkLst>
        </pc:spChg>
        <pc:spChg chg="add mod">
          <ac:chgData name="Paulina Bzdun" userId="80763a46f979022b" providerId="LiveId" clId="{5143BCC4-213D-4AF7-A226-55AA28AB9023}" dt="2021-10-06T16:01:46.179" v="32248"/>
          <ac:spMkLst>
            <pc:docMk/>
            <pc:sldMk cId="956944935" sldId="262"/>
            <ac:spMk id="13" creationId="{2B0653CA-9120-4313-A945-8BE9DE17533D}"/>
          </ac:spMkLst>
        </pc:spChg>
        <pc:spChg chg="add del">
          <ac:chgData name="Paulina Bzdun" userId="80763a46f979022b" providerId="LiveId" clId="{5143BCC4-213D-4AF7-A226-55AA28AB9023}" dt="2021-09-14T16:52:34.882" v="2580" actId="26606"/>
          <ac:spMkLst>
            <pc:docMk/>
            <pc:sldMk cId="956944935" sldId="262"/>
            <ac:spMk id="14" creationId="{441CF7D6-A660-431A-B0BB-140A0D5556B6}"/>
          </ac:spMkLst>
        </pc:spChg>
        <pc:spChg chg="add del">
          <ac:chgData name="Paulina Bzdun" userId="80763a46f979022b" providerId="LiveId" clId="{5143BCC4-213D-4AF7-A226-55AA28AB9023}" dt="2021-09-14T16:52:34.882" v="2580" actId="26606"/>
          <ac:spMkLst>
            <pc:docMk/>
            <pc:sldMk cId="956944935" sldId="262"/>
            <ac:spMk id="16" creationId="{0570A85B-3810-4F95-97B0-CBF4CCDB381C}"/>
          </ac:spMkLst>
        </pc:spChg>
        <pc:spChg chg="add mod">
          <ac:chgData name="Paulina Bzdun" userId="80763a46f979022b" providerId="LiveId" clId="{5143BCC4-213D-4AF7-A226-55AA28AB9023}" dt="2021-09-20T21:25:25.471" v="8961"/>
          <ac:spMkLst>
            <pc:docMk/>
            <pc:sldMk cId="956944935" sldId="262"/>
            <ac:spMk id="17" creationId="{069F8930-BB8A-4E80-9021-074B9C65EC4A}"/>
          </ac:spMkLst>
        </pc:spChg>
        <pc:spChg chg="add del">
          <ac:chgData name="Paulina Bzdun" userId="80763a46f979022b" providerId="LiveId" clId="{5143BCC4-213D-4AF7-A226-55AA28AB9023}" dt="2021-09-20T20:39:24.265" v="6525" actId="26606"/>
          <ac:spMkLst>
            <pc:docMk/>
            <pc:sldMk cId="956944935" sldId="262"/>
            <ac:spMk id="21" creationId="{2550BE34-C2B8-49B8-8519-67A8CAD51AE9}"/>
          </ac:spMkLst>
        </pc:spChg>
        <pc:spChg chg="add del">
          <ac:chgData name="Paulina Bzdun" userId="80763a46f979022b" providerId="LiveId" clId="{5143BCC4-213D-4AF7-A226-55AA28AB9023}" dt="2021-09-20T20:39:24.265" v="6525" actId="26606"/>
          <ac:spMkLst>
            <pc:docMk/>
            <pc:sldMk cId="956944935" sldId="262"/>
            <ac:spMk id="23" creationId="{A7457DD9-5A45-400A-AB4B-4B4EDECA25F1}"/>
          </ac:spMkLst>
        </pc:spChg>
        <pc:spChg chg="add del">
          <ac:chgData name="Paulina Bzdun" userId="80763a46f979022b" providerId="LiveId" clId="{5143BCC4-213D-4AF7-A226-55AA28AB9023}" dt="2021-09-20T20:39:24.265" v="6525" actId="26606"/>
          <ac:spMkLst>
            <pc:docMk/>
            <pc:sldMk cId="956944935" sldId="262"/>
            <ac:spMk id="25" creationId="{441CF7D6-A660-431A-B0BB-140A0D5556B6}"/>
          </ac:spMkLst>
        </pc:spChg>
        <pc:spChg chg="add del">
          <ac:chgData name="Paulina Bzdun" userId="80763a46f979022b" providerId="LiveId" clId="{5143BCC4-213D-4AF7-A226-55AA28AB9023}" dt="2021-09-20T20:39:24.265" v="6525" actId="26606"/>
          <ac:spMkLst>
            <pc:docMk/>
            <pc:sldMk cId="956944935" sldId="262"/>
            <ac:spMk id="27" creationId="{0570A85B-3810-4F95-97B0-CBF4CCDB381C}"/>
          </ac:spMkLst>
        </pc:spChg>
        <pc:spChg chg="add">
          <ac:chgData name="Paulina Bzdun" userId="80763a46f979022b" providerId="LiveId" clId="{5143BCC4-213D-4AF7-A226-55AA28AB9023}" dt="2021-09-20T20:39:24.265" v="6525" actId="26606"/>
          <ac:spMkLst>
            <pc:docMk/>
            <pc:sldMk cId="956944935" sldId="262"/>
            <ac:spMk id="32" creationId="{385E1BDC-A9B0-4A87-82E3-F3187F69A802}"/>
          </ac:spMkLst>
        </pc:spChg>
        <pc:spChg chg="add">
          <ac:chgData name="Paulina Bzdun" userId="80763a46f979022b" providerId="LiveId" clId="{5143BCC4-213D-4AF7-A226-55AA28AB9023}" dt="2021-09-20T20:39:24.265" v="6525" actId="26606"/>
          <ac:spMkLst>
            <pc:docMk/>
            <pc:sldMk cId="956944935" sldId="262"/>
            <ac:spMk id="34" creationId="{0990C621-3B8B-4820-8328-D47EF7CE823C}"/>
          </ac:spMkLst>
        </pc:spChg>
        <pc:spChg chg="add">
          <ac:chgData name="Paulina Bzdun" userId="80763a46f979022b" providerId="LiveId" clId="{5143BCC4-213D-4AF7-A226-55AA28AB9023}" dt="2021-09-20T20:39:24.265" v="6525" actId="26606"/>
          <ac:spMkLst>
            <pc:docMk/>
            <pc:sldMk cId="956944935" sldId="262"/>
            <ac:spMk id="36" creationId="{C1A2385B-1D2A-4E17-84FA-6CB7F0AAE473}"/>
          </ac:spMkLst>
        </pc:spChg>
        <pc:spChg chg="add">
          <ac:chgData name="Paulina Bzdun" userId="80763a46f979022b" providerId="LiveId" clId="{5143BCC4-213D-4AF7-A226-55AA28AB9023}" dt="2021-09-20T20:39:24.265" v="6525" actId="26606"/>
          <ac:spMkLst>
            <pc:docMk/>
            <pc:sldMk cId="956944935" sldId="262"/>
            <ac:spMk id="38" creationId="{5E791F2F-79DB-4CC0-9FA1-001E3E91E8B7}"/>
          </ac:spMkLst>
        </pc:spChg>
        <pc:picChg chg="add mod">
          <ac:chgData name="Paulina Bzdun" userId="80763a46f979022b" providerId="LiveId" clId="{5143BCC4-213D-4AF7-A226-55AA28AB9023}" dt="2021-09-27T15:55:03.133" v="19229" actId="1076"/>
          <ac:picMkLst>
            <pc:docMk/>
            <pc:sldMk cId="956944935" sldId="262"/>
            <ac:picMk id="5" creationId="{E42A3CBA-5776-477F-8161-7AD97C133854}"/>
          </ac:picMkLst>
        </pc:picChg>
        <pc:picChg chg="add mod ord">
          <ac:chgData name="Paulina Bzdun" userId="80763a46f979022b" providerId="LiveId" clId="{5143BCC4-213D-4AF7-A226-55AA28AB9023}" dt="2021-09-27T15:54:56.892" v="19228" actId="1076"/>
          <ac:picMkLst>
            <pc:docMk/>
            <pc:sldMk cId="956944935" sldId="262"/>
            <ac:picMk id="6" creationId="{AB845B20-E8E1-4AEF-9ED7-7904CA9286B7}"/>
          </ac:picMkLst>
        </pc:picChg>
        <pc:picChg chg="add mod">
          <ac:chgData name="Paulina Bzdun" userId="80763a46f979022b" providerId="LiveId" clId="{5143BCC4-213D-4AF7-A226-55AA28AB9023}" dt="2021-09-27T15:50:34.121" v="18605" actId="1076"/>
          <ac:picMkLst>
            <pc:docMk/>
            <pc:sldMk cId="956944935" sldId="262"/>
            <ac:picMk id="8" creationId="{DE87E379-FF5C-4A89-BCD3-B8FDA0D28D1A}"/>
          </ac:picMkLst>
        </pc:picChg>
      </pc:sldChg>
      <pc:sldChg chg="addSp delSp modSp add del mod">
        <pc:chgData name="Paulina Bzdun" userId="80763a46f979022b" providerId="LiveId" clId="{5143BCC4-213D-4AF7-A226-55AA28AB9023}" dt="2021-09-20T19:43:25.451" v="3184" actId="2696"/>
        <pc:sldMkLst>
          <pc:docMk/>
          <pc:sldMk cId="1529962812" sldId="263"/>
        </pc:sldMkLst>
        <pc:spChg chg="add mod">
          <ac:chgData name="Paulina Bzdun" userId="80763a46f979022b" providerId="LiveId" clId="{5143BCC4-213D-4AF7-A226-55AA28AB9023}" dt="2021-09-14T16:41:00.599" v="1660" actId="113"/>
          <ac:spMkLst>
            <pc:docMk/>
            <pc:sldMk cId="1529962812" sldId="263"/>
            <ac:spMk id="5" creationId="{6C8BB4FD-F5D7-4227-BDC0-E43B82311E81}"/>
          </ac:spMkLst>
        </pc:spChg>
        <pc:picChg chg="del">
          <ac:chgData name="Paulina Bzdun" userId="80763a46f979022b" providerId="LiveId" clId="{5143BCC4-213D-4AF7-A226-55AA28AB9023}" dt="2021-09-14T16:39:32.868" v="1322" actId="478"/>
          <ac:picMkLst>
            <pc:docMk/>
            <pc:sldMk cId="1529962812" sldId="263"/>
            <ac:picMk id="4" creationId="{15883A15-D820-493F-BAED-6C3E96759184}"/>
          </ac:picMkLst>
        </pc:picChg>
      </pc:sldChg>
      <pc:sldChg chg="addSp delSp modSp add del mod setBg modNotesTx">
        <pc:chgData name="Paulina Bzdun" userId="80763a46f979022b" providerId="LiveId" clId="{5143BCC4-213D-4AF7-A226-55AA28AB9023}" dt="2021-09-27T15:30:09.394" v="17832" actId="2696"/>
        <pc:sldMkLst>
          <pc:docMk/>
          <pc:sldMk cId="147111914" sldId="264"/>
        </pc:sldMkLst>
        <pc:spChg chg="mod">
          <ac:chgData name="Paulina Bzdun" userId="80763a46f979022b" providerId="LiveId" clId="{5143BCC4-213D-4AF7-A226-55AA28AB9023}" dt="2021-09-21T15:50:31.091" v="14488" actId="122"/>
          <ac:spMkLst>
            <pc:docMk/>
            <pc:sldMk cId="147111914" sldId="264"/>
            <ac:spMk id="2" creationId="{077A773E-1594-45B0-AF07-88F4476CA04C}"/>
          </ac:spMkLst>
        </pc:spChg>
        <pc:spChg chg="del">
          <ac:chgData name="Paulina Bzdun" userId="80763a46f979022b" providerId="LiveId" clId="{5143BCC4-213D-4AF7-A226-55AA28AB9023}" dt="2021-09-14T16:42:08.935" v="1663" actId="22"/>
          <ac:spMkLst>
            <pc:docMk/>
            <pc:sldMk cId="147111914" sldId="264"/>
            <ac:spMk id="3" creationId="{FB4F1B17-9369-45BC-B84F-083ABBA11EED}"/>
          </ac:spMkLst>
        </pc:spChg>
        <pc:spChg chg="add mod">
          <ac:chgData name="Paulina Bzdun" userId="80763a46f979022b" providerId="LiveId" clId="{5143BCC4-213D-4AF7-A226-55AA28AB9023}" dt="2021-09-20T19:47:07.218" v="3209"/>
          <ac:spMkLst>
            <pc:docMk/>
            <pc:sldMk cId="147111914" sldId="264"/>
            <ac:spMk id="9" creationId="{05B4249B-779B-4A1B-A887-D4499A08BD2E}"/>
          </ac:spMkLst>
        </pc:spChg>
        <pc:spChg chg="add">
          <ac:chgData name="Paulina Bzdun" userId="80763a46f979022b" providerId="LiveId" clId="{5143BCC4-213D-4AF7-A226-55AA28AB9023}" dt="2021-09-14T16:42:13.562" v="1664" actId="26606"/>
          <ac:spMkLst>
            <pc:docMk/>
            <pc:sldMk cId="147111914" sldId="264"/>
            <ac:spMk id="10" creationId="{8D06CE56-3881-4ADA-8CEF-D18B02C242A3}"/>
          </ac:spMkLst>
        </pc:spChg>
        <pc:spChg chg="add">
          <ac:chgData name="Paulina Bzdun" userId="80763a46f979022b" providerId="LiveId" clId="{5143BCC4-213D-4AF7-A226-55AA28AB9023}" dt="2021-09-14T16:42:13.562" v="1664" actId="26606"/>
          <ac:spMkLst>
            <pc:docMk/>
            <pc:sldMk cId="147111914" sldId="264"/>
            <ac:spMk id="12" creationId="{79F3C543-62EC-4433-9C93-A2CD8764E9B4}"/>
          </ac:spMkLst>
        </pc:spChg>
        <pc:spChg chg="add">
          <ac:chgData name="Paulina Bzdun" userId="80763a46f979022b" providerId="LiveId" clId="{5143BCC4-213D-4AF7-A226-55AA28AB9023}" dt="2021-09-14T16:42:13.562" v="1664" actId="26606"/>
          <ac:spMkLst>
            <pc:docMk/>
            <pc:sldMk cId="147111914" sldId="264"/>
            <ac:spMk id="14" creationId="{68AF5748-FED8-45BA-8631-26D1D10F3246}"/>
          </ac:spMkLst>
        </pc:spChg>
        <pc:spChg chg="add">
          <ac:chgData name="Paulina Bzdun" userId="80763a46f979022b" providerId="LiveId" clId="{5143BCC4-213D-4AF7-A226-55AA28AB9023}" dt="2021-09-14T16:42:13.562" v="1664" actId="26606"/>
          <ac:spMkLst>
            <pc:docMk/>
            <pc:sldMk cId="147111914" sldId="264"/>
            <ac:spMk id="16" creationId="{AF2F604E-43BE-4DC3-B983-E071523364F8}"/>
          </ac:spMkLst>
        </pc:spChg>
        <pc:spChg chg="add">
          <ac:chgData name="Paulina Bzdun" userId="80763a46f979022b" providerId="LiveId" clId="{5143BCC4-213D-4AF7-A226-55AA28AB9023}" dt="2021-09-14T16:42:13.562" v="1664" actId="26606"/>
          <ac:spMkLst>
            <pc:docMk/>
            <pc:sldMk cId="147111914" sldId="264"/>
            <ac:spMk id="18" creationId="{08C9B587-E65E-4B52-B37C-ABEBB6E87928}"/>
          </ac:spMkLst>
        </pc:spChg>
        <pc:picChg chg="add mod ord">
          <ac:chgData name="Paulina Bzdun" userId="80763a46f979022b" providerId="LiveId" clId="{5143BCC4-213D-4AF7-A226-55AA28AB9023}" dt="2021-09-14T16:42:26.662" v="1667" actId="14100"/>
          <ac:picMkLst>
            <pc:docMk/>
            <pc:sldMk cId="147111914" sldId="264"/>
            <ac:picMk id="5" creationId="{80BDA554-C06D-4A97-9E87-22996D10368F}"/>
          </ac:picMkLst>
        </pc:picChg>
      </pc:sldChg>
      <pc:sldChg chg="addSp delSp modSp new del mod setBg modNotesTx">
        <pc:chgData name="Paulina Bzdun" userId="80763a46f979022b" providerId="LiveId" clId="{5143BCC4-213D-4AF7-A226-55AA28AB9023}" dt="2021-09-27T15:56:51.903" v="19274" actId="2696"/>
        <pc:sldMkLst>
          <pc:docMk/>
          <pc:sldMk cId="2153731217" sldId="265"/>
        </pc:sldMkLst>
        <pc:spChg chg="mod">
          <ac:chgData name="Paulina Bzdun" userId="80763a46f979022b" providerId="LiveId" clId="{5143BCC4-213D-4AF7-A226-55AA28AB9023}" dt="2021-09-14T16:54:57.787" v="2879" actId="26606"/>
          <ac:spMkLst>
            <pc:docMk/>
            <pc:sldMk cId="2153731217" sldId="265"/>
            <ac:spMk id="2" creationId="{CEB12AF6-BE85-4B05-83B6-92663839B22E}"/>
          </ac:spMkLst>
        </pc:spChg>
        <pc:spChg chg="mod">
          <ac:chgData name="Paulina Bzdun" userId="80763a46f979022b" providerId="LiveId" clId="{5143BCC4-213D-4AF7-A226-55AA28AB9023}" dt="2021-09-27T15:53:54.884" v="19206" actId="1076"/>
          <ac:spMkLst>
            <pc:docMk/>
            <pc:sldMk cId="2153731217" sldId="265"/>
            <ac:spMk id="3" creationId="{6406EA39-B162-48E4-9132-A737553F597F}"/>
          </ac:spMkLst>
        </pc:spChg>
        <pc:spChg chg="add">
          <ac:chgData name="Paulina Bzdun" userId="80763a46f979022b" providerId="LiveId" clId="{5143BCC4-213D-4AF7-A226-55AA28AB9023}" dt="2021-09-14T16:54:57.787" v="2879" actId="26606"/>
          <ac:spMkLst>
            <pc:docMk/>
            <pc:sldMk cId="2153731217" sldId="265"/>
            <ac:spMk id="10" creationId="{0288C6B4-AFC3-407F-A595-EFFD38D4CCAF}"/>
          </ac:spMkLst>
        </pc:spChg>
        <pc:spChg chg="add mod">
          <ac:chgData name="Paulina Bzdun" userId="80763a46f979022b" providerId="LiveId" clId="{5143BCC4-213D-4AF7-A226-55AA28AB9023}" dt="2021-09-20T19:47:16.414" v="3211"/>
          <ac:spMkLst>
            <pc:docMk/>
            <pc:sldMk cId="2153731217" sldId="265"/>
            <ac:spMk id="11" creationId="{840BA8CA-8A5F-4325-8D06-02BB98240961}"/>
          </ac:spMkLst>
        </pc:spChg>
        <pc:spChg chg="add">
          <ac:chgData name="Paulina Bzdun" userId="80763a46f979022b" providerId="LiveId" clId="{5143BCC4-213D-4AF7-A226-55AA28AB9023}" dt="2021-09-14T16:54:57.787" v="2879" actId="26606"/>
          <ac:spMkLst>
            <pc:docMk/>
            <pc:sldMk cId="2153731217" sldId="265"/>
            <ac:spMk id="12" creationId="{CF236821-17FE-429B-8D2C-08E13A64EA40}"/>
          </ac:spMkLst>
        </pc:spChg>
        <pc:spChg chg="add mod">
          <ac:chgData name="Paulina Bzdun" userId="80763a46f979022b" providerId="LiveId" clId="{5143BCC4-213D-4AF7-A226-55AA28AB9023}" dt="2021-09-20T19:52:28.796" v="3241"/>
          <ac:spMkLst>
            <pc:docMk/>
            <pc:sldMk cId="2153731217" sldId="265"/>
            <ac:spMk id="13" creationId="{06C84913-6184-4A23-9EB1-9471241EDBB3}"/>
          </ac:spMkLst>
        </pc:spChg>
        <pc:spChg chg="add">
          <ac:chgData name="Paulina Bzdun" userId="80763a46f979022b" providerId="LiveId" clId="{5143BCC4-213D-4AF7-A226-55AA28AB9023}" dt="2021-09-14T16:54:57.787" v="2879" actId="26606"/>
          <ac:spMkLst>
            <pc:docMk/>
            <pc:sldMk cId="2153731217" sldId="265"/>
            <ac:spMk id="14" creationId="{C0BDBCD2-E081-43AB-9119-C55465E59757}"/>
          </ac:spMkLst>
        </pc:spChg>
        <pc:spChg chg="add del mod">
          <ac:chgData name="Paulina Bzdun" userId="80763a46f979022b" providerId="LiveId" clId="{5143BCC4-213D-4AF7-A226-55AA28AB9023}" dt="2021-09-27T15:56:25.511" v="19265" actId="478"/>
          <ac:spMkLst>
            <pc:docMk/>
            <pc:sldMk cId="2153731217" sldId="265"/>
            <ac:spMk id="15" creationId="{A86AA21E-997E-4660-AA8E-7D8244A80FF2}"/>
          </ac:spMkLst>
        </pc:spChg>
        <pc:spChg chg="add">
          <ac:chgData name="Paulina Bzdun" userId="80763a46f979022b" providerId="LiveId" clId="{5143BCC4-213D-4AF7-A226-55AA28AB9023}" dt="2021-09-14T16:54:57.787" v="2879" actId="26606"/>
          <ac:spMkLst>
            <pc:docMk/>
            <pc:sldMk cId="2153731217" sldId="265"/>
            <ac:spMk id="16" creationId="{98E79BE4-34FE-485A-98A5-92CE8F7C4743}"/>
          </ac:spMkLst>
        </pc:spChg>
        <pc:spChg chg="add">
          <ac:chgData name="Paulina Bzdun" userId="80763a46f979022b" providerId="LiveId" clId="{5143BCC4-213D-4AF7-A226-55AA28AB9023}" dt="2021-09-14T16:54:57.787" v="2879" actId="26606"/>
          <ac:spMkLst>
            <pc:docMk/>
            <pc:sldMk cId="2153731217" sldId="265"/>
            <ac:spMk id="18" creationId="{7A5F0580-5EE9-419F-96EE-B6529EF6E7D0}"/>
          </ac:spMkLst>
        </pc:spChg>
        <pc:picChg chg="add mod">
          <ac:chgData name="Paulina Bzdun" userId="80763a46f979022b" providerId="LiveId" clId="{5143BCC4-213D-4AF7-A226-55AA28AB9023}" dt="2021-09-27T15:53:50.446" v="19205" actId="1076"/>
          <ac:picMkLst>
            <pc:docMk/>
            <pc:sldMk cId="2153731217" sldId="265"/>
            <ac:picMk id="5" creationId="{626FCD93-8850-4A7C-8A7F-322BD808C9DB}"/>
          </ac:picMkLst>
        </pc:picChg>
      </pc:sldChg>
      <pc:sldChg chg="new del">
        <pc:chgData name="Paulina Bzdun" userId="80763a46f979022b" providerId="LiveId" clId="{5143BCC4-213D-4AF7-A226-55AA28AB9023}" dt="2021-09-20T19:44:09.351" v="3188" actId="47"/>
        <pc:sldMkLst>
          <pc:docMk/>
          <pc:sldMk cId="151618580" sldId="266"/>
        </pc:sldMkLst>
      </pc:sldChg>
      <pc:sldChg chg="addSp delSp modSp add mod modAnim modNotesTx">
        <pc:chgData name="Paulina Bzdun" userId="80763a46f979022b" providerId="LiveId" clId="{5143BCC4-213D-4AF7-A226-55AA28AB9023}" dt="2021-10-06T16:18:57.013" v="34035" actId="20577"/>
        <pc:sldMkLst>
          <pc:docMk/>
          <pc:sldMk cId="1462058411" sldId="267"/>
        </pc:sldMkLst>
        <pc:spChg chg="del">
          <ac:chgData name="Paulina Bzdun" userId="80763a46f979022b" providerId="LiveId" clId="{5143BCC4-213D-4AF7-A226-55AA28AB9023}" dt="2021-09-20T19:44:05.410" v="3187" actId="478"/>
          <ac:spMkLst>
            <pc:docMk/>
            <pc:sldMk cId="1462058411" sldId="267"/>
            <ac:spMk id="2" creationId="{867FB7AD-13D3-477C-A707-253D9E6D7E27}"/>
          </ac:spMkLst>
        </pc:spChg>
        <pc:spChg chg="add del mod">
          <ac:chgData name="Paulina Bzdun" userId="80763a46f979022b" providerId="LiveId" clId="{5143BCC4-213D-4AF7-A226-55AA28AB9023}" dt="2021-09-27T19:07:49.157" v="31476" actId="478"/>
          <ac:spMkLst>
            <pc:docMk/>
            <pc:sldMk cId="1462058411" sldId="267"/>
            <ac:spMk id="2" creationId="{8AC00A29-D716-452A-8CAC-E615C31A9C4D}"/>
          </ac:spMkLst>
        </pc:spChg>
        <pc:spChg chg="add mod">
          <ac:chgData name="Paulina Bzdun" userId="80763a46f979022b" providerId="LiveId" clId="{5143BCC4-213D-4AF7-A226-55AA28AB9023}" dt="2021-10-06T16:00:41.123" v="32243" actId="20577"/>
          <ac:spMkLst>
            <pc:docMk/>
            <pc:sldMk cId="1462058411" sldId="267"/>
            <ac:spMk id="2" creationId="{A2DE3A8F-219C-4615-8823-096E0E3ECB95}"/>
          </ac:spMkLst>
        </pc:spChg>
        <pc:spChg chg="mod">
          <ac:chgData name="Paulina Bzdun" userId="80763a46f979022b" providerId="LiveId" clId="{5143BCC4-213D-4AF7-A226-55AA28AB9023}" dt="2021-10-06T15:54:30.882" v="32145" actId="3626"/>
          <ac:spMkLst>
            <pc:docMk/>
            <pc:sldMk cId="1462058411" sldId="267"/>
            <ac:spMk id="3" creationId="{B71258DA-E111-4E34-BEB0-8AC0C6C61CE8}"/>
          </ac:spMkLst>
        </pc:spChg>
        <pc:spChg chg="mod">
          <ac:chgData name="Paulina Bzdun" userId="80763a46f979022b" providerId="LiveId" clId="{5143BCC4-213D-4AF7-A226-55AA28AB9023}" dt="2021-10-06T15:54:36.943" v="32146" actId="3626"/>
          <ac:spMkLst>
            <pc:docMk/>
            <pc:sldMk cId="1462058411" sldId="267"/>
            <ac:spMk id="4" creationId="{81E1D6DD-1A99-45CD-B2B2-EF2B97E3C635}"/>
          </ac:spMkLst>
        </pc:spChg>
        <pc:spChg chg="mod">
          <ac:chgData name="Paulina Bzdun" userId="80763a46f979022b" providerId="LiveId" clId="{5143BCC4-213D-4AF7-A226-55AA28AB9023}" dt="2021-10-06T15:54:46.165" v="32148" actId="3626"/>
          <ac:spMkLst>
            <pc:docMk/>
            <pc:sldMk cId="1462058411" sldId="267"/>
            <ac:spMk id="5" creationId="{72BFE5A5-AB8E-4966-8702-DAD58F52420C}"/>
          </ac:spMkLst>
        </pc:spChg>
        <pc:spChg chg="mod">
          <ac:chgData name="Paulina Bzdun" userId="80763a46f979022b" providerId="LiveId" clId="{5143BCC4-213D-4AF7-A226-55AA28AB9023}" dt="2021-10-06T15:54:51.028" v="32149" actId="3626"/>
          <ac:spMkLst>
            <pc:docMk/>
            <pc:sldMk cId="1462058411" sldId="267"/>
            <ac:spMk id="6" creationId="{B449111D-BF66-41D9-8074-70F07EB8ACF6}"/>
          </ac:spMkLst>
        </pc:spChg>
        <pc:spChg chg="mod">
          <ac:chgData name="Paulina Bzdun" userId="80763a46f979022b" providerId="LiveId" clId="{5143BCC4-213D-4AF7-A226-55AA28AB9023}" dt="2021-10-06T15:56:24.019" v="32153" actId="3626"/>
          <ac:spMkLst>
            <pc:docMk/>
            <pc:sldMk cId="1462058411" sldId="267"/>
            <ac:spMk id="7" creationId="{4739D9EE-BA3F-485D-A704-79989D030BB1}"/>
          </ac:spMkLst>
        </pc:spChg>
        <pc:spChg chg="mod">
          <ac:chgData name="Paulina Bzdun" userId="80763a46f979022b" providerId="LiveId" clId="{5143BCC4-213D-4AF7-A226-55AA28AB9023}" dt="2021-10-06T15:56:52.095" v="32158" actId="3626"/>
          <ac:spMkLst>
            <pc:docMk/>
            <pc:sldMk cId="1462058411" sldId="267"/>
            <ac:spMk id="8" creationId="{12799035-DF3D-46DF-8B4C-31ABACE2EF30}"/>
          </ac:spMkLst>
        </pc:spChg>
        <pc:spChg chg="mod">
          <ac:chgData name="Paulina Bzdun" userId="80763a46f979022b" providerId="LiveId" clId="{5143BCC4-213D-4AF7-A226-55AA28AB9023}" dt="2021-10-06T15:56:46.709" v="32157" actId="3626"/>
          <ac:spMkLst>
            <pc:docMk/>
            <pc:sldMk cId="1462058411" sldId="267"/>
            <ac:spMk id="9" creationId="{D01AF5CD-ADFC-48AB-A419-205BD7437013}"/>
          </ac:spMkLst>
        </pc:spChg>
        <pc:spChg chg="mod">
          <ac:chgData name="Paulina Bzdun" userId="80763a46f979022b" providerId="LiveId" clId="{5143BCC4-213D-4AF7-A226-55AA28AB9023}" dt="2021-10-06T15:55:00.866" v="32151" actId="3626"/>
          <ac:spMkLst>
            <pc:docMk/>
            <pc:sldMk cId="1462058411" sldId="267"/>
            <ac:spMk id="10" creationId="{D89AAA49-74F9-4411-87D5-6C4F3BFF2E2B}"/>
          </ac:spMkLst>
        </pc:spChg>
        <pc:spChg chg="mod">
          <ac:chgData name="Paulina Bzdun" userId="80763a46f979022b" providerId="LiveId" clId="{5143BCC4-213D-4AF7-A226-55AA28AB9023}" dt="2021-10-06T15:54:41.982" v="32147" actId="3626"/>
          <ac:spMkLst>
            <pc:docMk/>
            <pc:sldMk cId="1462058411" sldId="267"/>
            <ac:spMk id="11" creationId="{BF635133-C41B-4577-B3B6-4C3B2438BA6D}"/>
          </ac:spMkLst>
        </pc:spChg>
        <pc:spChg chg="add mod">
          <ac:chgData name="Paulina Bzdun" userId="80763a46f979022b" providerId="LiveId" clId="{5143BCC4-213D-4AF7-A226-55AA28AB9023}" dt="2021-10-05T16:10:34.426" v="32004" actId="20577"/>
          <ac:spMkLst>
            <pc:docMk/>
            <pc:sldMk cId="1462058411" sldId="267"/>
            <ac:spMk id="12" creationId="{04EFE3AC-EB5E-4FBF-8088-10F6C5FBB4D1}"/>
          </ac:spMkLst>
        </pc:spChg>
        <pc:spChg chg="mod">
          <ac:chgData name="Paulina Bzdun" userId="80763a46f979022b" providerId="LiveId" clId="{5143BCC4-213D-4AF7-A226-55AA28AB9023}" dt="2021-10-06T15:55:12.409" v="32152" actId="3626"/>
          <ac:spMkLst>
            <pc:docMk/>
            <pc:sldMk cId="1462058411" sldId="267"/>
            <ac:spMk id="16" creationId="{5970BC6A-DEE5-42FF-8FD1-B79C40493137}"/>
          </ac:spMkLst>
        </pc:spChg>
        <pc:spChg chg="mod">
          <ac:chgData name="Paulina Bzdun" userId="80763a46f979022b" providerId="LiveId" clId="{5143BCC4-213D-4AF7-A226-55AA28AB9023}" dt="2021-10-06T15:56:28.611" v="32154" actId="3626"/>
          <ac:spMkLst>
            <pc:docMk/>
            <pc:sldMk cId="1462058411" sldId="267"/>
            <ac:spMk id="17" creationId="{1D4C4507-8C75-4A7C-9467-3DF5C169BE3F}"/>
          </ac:spMkLst>
        </pc:spChg>
        <pc:spChg chg="mod">
          <ac:chgData name="Paulina Bzdun" userId="80763a46f979022b" providerId="LiveId" clId="{5143BCC4-213D-4AF7-A226-55AA28AB9023}" dt="2021-10-06T15:56:41.078" v="32156" actId="3626"/>
          <ac:spMkLst>
            <pc:docMk/>
            <pc:sldMk cId="1462058411" sldId="267"/>
            <ac:spMk id="18" creationId="{D5FFC62C-FD2F-449D-8E00-7702E674721E}"/>
          </ac:spMkLst>
        </pc:spChg>
        <pc:spChg chg="add mod">
          <ac:chgData name="Paulina Bzdun" userId="80763a46f979022b" providerId="LiveId" clId="{5143BCC4-213D-4AF7-A226-55AA28AB9023}" dt="2021-09-27T19:07:53.715" v="31477" actId="1076"/>
          <ac:spMkLst>
            <pc:docMk/>
            <pc:sldMk cId="1462058411" sldId="267"/>
            <ac:spMk id="19" creationId="{4CE34EBF-FF80-4551-BEAC-6AB9525B4090}"/>
          </ac:spMkLst>
        </pc:spChg>
        <pc:spChg chg="mod">
          <ac:chgData name="Paulina Bzdun" userId="80763a46f979022b" providerId="LiveId" clId="{5143BCC4-213D-4AF7-A226-55AA28AB9023}" dt="2021-10-06T15:56:34.151" v="32155" actId="3626"/>
          <ac:spMkLst>
            <pc:docMk/>
            <pc:sldMk cId="1462058411" sldId="267"/>
            <ac:spMk id="20" creationId="{9B6F3D5B-8FC6-456B-BCB1-EE7990965340}"/>
          </ac:spMkLst>
        </pc:spChg>
        <pc:spChg chg="add mod">
          <ac:chgData name="Paulina Bzdun" userId="80763a46f979022b" providerId="LiveId" clId="{5143BCC4-213D-4AF7-A226-55AA28AB9023}" dt="2021-09-21T15:46:22.073" v="14250" actId="1076"/>
          <ac:spMkLst>
            <pc:docMk/>
            <pc:sldMk cId="1462058411" sldId="267"/>
            <ac:spMk id="44" creationId="{9DAF0509-861F-4F42-A938-389F2BC224AF}"/>
          </ac:spMkLst>
        </pc:spChg>
        <pc:spChg chg="mod">
          <ac:chgData name="Paulina Bzdun" userId="80763a46f979022b" providerId="LiveId" clId="{5143BCC4-213D-4AF7-A226-55AA28AB9023}" dt="2021-10-06T15:56:57.121" v="32165" actId="20577"/>
          <ac:spMkLst>
            <pc:docMk/>
            <pc:sldMk cId="1462058411" sldId="267"/>
            <ac:spMk id="46" creationId="{C9FA4562-8C8C-4239-8385-54285833F415}"/>
          </ac:spMkLst>
        </pc:spChg>
        <pc:spChg chg="add mod">
          <ac:chgData name="Paulina Bzdun" userId="80763a46f979022b" providerId="LiveId" clId="{5143BCC4-213D-4AF7-A226-55AA28AB9023}" dt="2021-10-06T15:58:36.612" v="32240" actId="14100"/>
          <ac:spMkLst>
            <pc:docMk/>
            <pc:sldMk cId="1462058411" sldId="267"/>
            <ac:spMk id="47" creationId="{A3CD1E8F-0551-40E6-9975-729741DBD2B4}"/>
          </ac:spMkLst>
        </pc:spChg>
        <pc:spChg chg="mod">
          <ac:chgData name="Paulina Bzdun" userId="80763a46f979022b" providerId="LiveId" clId="{5143BCC4-213D-4AF7-A226-55AA28AB9023}" dt="2021-10-06T15:54:55.402" v="32150" actId="3626"/>
          <ac:spMkLst>
            <pc:docMk/>
            <pc:sldMk cId="1462058411" sldId="267"/>
            <ac:spMk id="58" creationId="{D36A07D1-7B66-4F19-8AB2-CB0F20656BD0}"/>
          </ac:spMkLst>
        </pc:spChg>
        <pc:spChg chg="mod">
          <ac:chgData name="Paulina Bzdun" userId="80763a46f979022b" providerId="LiveId" clId="{5143BCC4-213D-4AF7-A226-55AA28AB9023}" dt="2021-09-20T19:45:41.879" v="3205" actId="20577"/>
          <ac:spMkLst>
            <pc:docMk/>
            <pc:sldMk cId="1462058411" sldId="267"/>
            <ac:spMk id="97" creationId="{B98486A9-64EB-4858-9905-673B787C7F25}"/>
          </ac:spMkLst>
        </pc:spChg>
        <pc:picChg chg="add mod">
          <ac:chgData name="Paulina Bzdun" userId="80763a46f979022b" providerId="LiveId" clId="{5143BCC4-213D-4AF7-A226-55AA28AB9023}" dt="2021-09-27T15:02:25.848" v="16216" actId="1076"/>
          <ac:picMkLst>
            <pc:docMk/>
            <pc:sldMk cId="1462058411" sldId="267"/>
            <ac:picMk id="21" creationId="{B8645A76-A6D0-46AB-8D50-AE665B66B2D2}"/>
          </ac:picMkLst>
        </pc:picChg>
        <pc:cxnChg chg="mod">
          <ac:chgData name="Paulina Bzdun" userId="80763a46f979022b" providerId="LiveId" clId="{5143BCC4-213D-4AF7-A226-55AA28AB9023}" dt="2021-09-20T19:45:27.208" v="3203" actId="14100"/>
          <ac:cxnSpMkLst>
            <pc:docMk/>
            <pc:sldMk cId="1462058411" sldId="267"/>
            <ac:cxnSpMk id="22" creationId="{C6B223EA-42A8-4249-927C-BB56B98DE01F}"/>
          </ac:cxnSpMkLst>
        </pc:cxnChg>
        <pc:cxnChg chg="mod">
          <ac:chgData name="Paulina Bzdun" userId="80763a46f979022b" providerId="LiveId" clId="{5143BCC4-213D-4AF7-A226-55AA28AB9023}" dt="2021-09-20T19:45:35.451" v="3204" actId="20577"/>
          <ac:cxnSpMkLst>
            <pc:docMk/>
            <pc:sldMk cId="1462058411" sldId="267"/>
            <ac:cxnSpMk id="54" creationId="{21EE987F-DB3A-4F85-8A42-F86837FB9B2B}"/>
          </ac:cxnSpMkLst>
        </pc:cxnChg>
        <pc:cxnChg chg="mod">
          <ac:chgData name="Paulina Bzdun" userId="80763a46f979022b" providerId="LiveId" clId="{5143BCC4-213D-4AF7-A226-55AA28AB9023}" dt="2021-09-20T19:45:20.970" v="3202" actId="1076"/>
          <ac:cxnSpMkLst>
            <pc:docMk/>
            <pc:sldMk cId="1462058411" sldId="267"/>
            <ac:cxnSpMk id="55" creationId="{D612D08A-5830-4103-9FC4-4FBD34EE3A02}"/>
          </ac:cxnSpMkLst>
        </pc:cxnChg>
        <pc:cxnChg chg="mod">
          <ac:chgData name="Paulina Bzdun" userId="80763a46f979022b" providerId="LiveId" clId="{5143BCC4-213D-4AF7-A226-55AA28AB9023}" dt="2021-09-20T19:45:20.970" v="3202" actId="1076"/>
          <ac:cxnSpMkLst>
            <pc:docMk/>
            <pc:sldMk cId="1462058411" sldId="267"/>
            <ac:cxnSpMk id="57" creationId="{2128ACC2-1FC8-4E17-B293-F6FB98ADA1D4}"/>
          </ac:cxnSpMkLst>
        </pc:cxnChg>
        <pc:cxnChg chg="mod">
          <ac:chgData name="Paulina Bzdun" userId="80763a46f979022b" providerId="LiveId" clId="{5143BCC4-213D-4AF7-A226-55AA28AB9023}" dt="2021-09-20T19:45:35.451" v="3204" actId="20577"/>
          <ac:cxnSpMkLst>
            <pc:docMk/>
            <pc:sldMk cId="1462058411" sldId="267"/>
            <ac:cxnSpMk id="61" creationId="{CD20EF14-3681-407B-9E33-1876FBF9DA77}"/>
          </ac:cxnSpMkLst>
        </pc:cxnChg>
        <pc:cxnChg chg="mod">
          <ac:chgData name="Paulina Bzdun" userId="80763a46f979022b" providerId="LiveId" clId="{5143BCC4-213D-4AF7-A226-55AA28AB9023}" dt="2021-09-20T19:45:35.451" v="3204" actId="20577"/>
          <ac:cxnSpMkLst>
            <pc:docMk/>
            <pc:sldMk cId="1462058411" sldId="267"/>
            <ac:cxnSpMk id="65" creationId="{2BCB46E7-831F-4CB7-A1DD-1C20BE4F49C9}"/>
          </ac:cxnSpMkLst>
        </pc:cxnChg>
        <pc:cxnChg chg="mod">
          <ac:chgData name="Paulina Bzdun" userId="80763a46f979022b" providerId="LiveId" clId="{5143BCC4-213D-4AF7-A226-55AA28AB9023}" dt="2021-09-20T19:44:51.585" v="3195" actId="20577"/>
          <ac:cxnSpMkLst>
            <pc:docMk/>
            <pc:sldMk cId="1462058411" sldId="267"/>
            <ac:cxnSpMk id="68" creationId="{1D1DA734-F85B-4115-BD3F-D3880E5447C6}"/>
          </ac:cxnSpMkLst>
        </pc:cxnChg>
        <pc:cxnChg chg="mod">
          <ac:chgData name="Paulina Bzdun" userId="80763a46f979022b" providerId="LiveId" clId="{5143BCC4-213D-4AF7-A226-55AA28AB9023}" dt="2021-09-20T19:44:56.717" v="3196" actId="1076"/>
          <ac:cxnSpMkLst>
            <pc:docMk/>
            <pc:sldMk cId="1462058411" sldId="267"/>
            <ac:cxnSpMk id="70" creationId="{C1384FD3-DB4D-4304-A50D-CAB1447039F0}"/>
          </ac:cxnSpMkLst>
        </pc:cxnChg>
        <pc:cxnChg chg="mod">
          <ac:chgData name="Paulina Bzdun" userId="80763a46f979022b" providerId="LiveId" clId="{5143BCC4-213D-4AF7-A226-55AA28AB9023}" dt="2021-09-20T19:44:51.585" v="3195" actId="20577"/>
          <ac:cxnSpMkLst>
            <pc:docMk/>
            <pc:sldMk cId="1462058411" sldId="267"/>
            <ac:cxnSpMk id="72" creationId="{6585AAEF-F35E-41C1-8DB1-C0F77947BE3E}"/>
          </ac:cxnSpMkLst>
        </pc:cxnChg>
        <pc:cxnChg chg="mod">
          <ac:chgData name="Paulina Bzdun" userId="80763a46f979022b" providerId="LiveId" clId="{5143BCC4-213D-4AF7-A226-55AA28AB9023}" dt="2021-09-20T19:44:56.717" v="3196" actId="1076"/>
          <ac:cxnSpMkLst>
            <pc:docMk/>
            <pc:sldMk cId="1462058411" sldId="267"/>
            <ac:cxnSpMk id="75" creationId="{400BE017-CE40-4130-9424-D914036E146A}"/>
          </ac:cxnSpMkLst>
        </pc:cxnChg>
        <pc:cxnChg chg="mod">
          <ac:chgData name="Paulina Bzdun" userId="80763a46f979022b" providerId="LiveId" clId="{5143BCC4-213D-4AF7-A226-55AA28AB9023}" dt="2021-09-20T19:44:56.717" v="3196" actId="1076"/>
          <ac:cxnSpMkLst>
            <pc:docMk/>
            <pc:sldMk cId="1462058411" sldId="267"/>
            <ac:cxnSpMk id="82" creationId="{43D9C9BD-2D9C-482D-8BBB-80169DE91631}"/>
          </ac:cxnSpMkLst>
        </pc:cxnChg>
      </pc:sldChg>
      <pc:sldChg chg="addSp delSp modSp add mod modNotesTx">
        <pc:chgData name="Paulina Bzdun" userId="80763a46f979022b" providerId="LiveId" clId="{5143BCC4-213D-4AF7-A226-55AA28AB9023}" dt="2021-10-06T16:54:20.577" v="34652" actId="20577"/>
        <pc:sldMkLst>
          <pc:docMk/>
          <pc:sldMk cId="2443222598" sldId="268"/>
        </pc:sldMkLst>
        <pc:spChg chg="mod">
          <ac:chgData name="Paulina Bzdun" userId="80763a46f979022b" providerId="LiveId" clId="{5143BCC4-213D-4AF7-A226-55AA28AB9023}" dt="2021-09-27T15:59:07.360" v="19297" actId="26606"/>
          <ac:spMkLst>
            <pc:docMk/>
            <pc:sldMk cId="2443222598" sldId="268"/>
            <ac:spMk id="2" creationId="{CEB12AF6-BE85-4B05-83B6-92663839B22E}"/>
          </ac:spMkLst>
        </pc:spChg>
        <pc:spChg chg="del mod">
          <ac:chgData name="Paulina Bzdun" userId="80763a46f979022b" providerId="LiveId" clId="{5143BCC4-213D-4AF7-A226-55AA28AB9023}" dt="2021-09-27T15:58:53.503" v="19296" actId="478"/>
          <ac:spMkLst>
            <pc:docMk/>
            <pc:sldMk cId="2443222598" sldId="268"/>
            <ac:spMk id="3" creationId="{6406EA39-B162-48E4-9132-A737553F597F}"/>
          </ac:spMkLst>
        </pc:spChg>
        <pc:spChg chg="add del">
          <ac:chgData name="Paulina Bzdun" userId="80763a46f979022b" providerId="LiveId" clId="{5143BCC4-213D-4AF7-A226-55AA28AB9023}" dt="2021-09-20T19:52:34.637" v="3243" actId="478"/>
          <ac:spMkLst>
            <pc:docMk/>
            <pc:sldMk cId="2443222598" sldId="268"/>
            <ac:spMk id="4" creationId="{0F72F86F-99EC-4C68-991C-0499E8F45847}"/>
          </ac:spMkLst>
        </pc:spChg>
        <pc:spChg chg="add del mod">
          <ac:chgData name="Paulina Bzdun" userId="80763a46f979022b" providerId="LiveId" clId="{5143BCC4-213D-4AF7-A226-55AA28AB9023}" dt="2021-09-20T19:52:32.862" v="3242" actId="478"/>
          <ac:spMkLst>
            <pc:docMk/>
            <pc:sldMk cId="2443222598" sldId="268"/>
            <ac:spMk id="6" creationId="{9A434376-220F-4A10-9CE5-87663F113232}"/>
          </ac:spMkLst>
        </pc:spChg>
        <pc:spChg chg="add del">
          <ac:chgData name="Paulina Bzdun" userId="80763a46f979022b" providerId="LiveId" clId="{5143BCC4-213D-4AF7-A226-55AA28AB9023}" dt="2021-09-20T20:34:20.807" v="6470" actId="26606"/>
          <ac:spMkLst>
            <pc:docMk/>
            <pc:sldMk cId="2443222598" sldId="268"/>
            <ac:spMk id="10" creationId="{0288C6B4-AFC3-407F-A595-EFFD38D4CCAF}"/>
          </ac:spMkLst>
        </pc:spChg>
        <pc:spChg chg="del mod ord">
          <ac:chgData name="Paulina Bzdun" userId="80763a46f979022b" providerId="LiveId" clId="{5143BCC4-213D-4AF7-A226-55AA28AB9023}" dt="2021-09-20T21:07:00.268" v="8311" actId="478"/>
          <ac:spMkLst>
            <pc:docMk/>
            <pc:sldMk cId="2443222598" sldId="268"/>
            <ac:spMk id="11" creationId="{840BA8CA-8A5F-4325-8D06-02BB98240961}"/>
          </ac:spMkLst>
        </pc:spChg>
        <pc:spChg chg="add mod">
          <ac:chgData name="Paulina Bzdun" userId="80763a46f979022b" providerId="LiveId" clId="{5143BCC4-213D-4AF7-A226-55AA28AB9023}" dt="2021-10-06T16:01:50.163" v="32249"/>
          <ac:spMkLst>
            <pc:docMk/>
            <pc:sldMk cId="2443222598" sldId="268"/>
            <ac:spMk id="11" creationId="{BF254373-B7B3-4391-8350-B9F1FD3EEB49}"/>
          </ac:spMkLst>
        </pc:spChg>
        <pc:spChg chg="add del">
          <ac:chgData name="Paulina Bzdun" userId="80763a46f979022b" providerId="LiveId" clId="{5143BCC4-213D-4AF7-A226-55AA28AB9023}" dt="2021-09-20T20:34:20.807" v="6470" actId="26606"/>
          <ac:spMkLst>
            <pc:docMk/>
            <pc:sldMk cId="2443222598" sldId="268"/>
            <ac:spMk id="12" creationId="{CF236821-17FE-429B-8D2C-08E13A64EA40}"/>
          </ac:spMkLst>
        </pc:spChg>
        <pc:spChg chg="add del">
          <ac:chgData name="Paulina Bzdun" userId="80763a46f979022b" providerId="LiveId" clId="{5143BCC4-213D-4AF7-A226-55AA28AB9023}" dt="2021-09-20T20:34:20.807" v="6470" actId="26606"/>
          <ac:spMkLst>
            <pc:docMk/>
            <pc:sldMk cId="2443222598" sldId="268"/>
            <ac:spMk id="14" creationId="{C0BDBCD2-E081-43AB-9119-C55465E59757}"/>
          </ac:spMkLst>
        </pc:spChg>
        <pc:spChg chg="add mod">
          <ac:chgData name="Paulina Bzdun" userId="80763a46f979022b" providerId="LiveId" clId="{5143BCC4-213D-4AF7-A226-55AA28AB9023}" dt="2021-09-27T17:15:43.054" v="24992" actId="20577"/>
          <ac:spMkLst>
            <pc:docMk/>
            <pc:sldMk cId="2443222598" sldId="268"/>
            <ac:spMk id="16" creationId="{5972E10E-8EAC-4B2E-B4D7-ED8108EC1C98}"/>
          </ac:spMkLst>
        </pc:spChg>
        <pc:spChg chg="add del">
          <ac:chgData name="Paulina Bzdun" userId="80763a46f979022b" providerId="LiveId" clId="{5143BCC4-213D-4AF7-A226-55AA28AB9023}" dt="2021-09-20T20:34:20.807" v="6470" actId="26606"/>
          <ac:spMkLst>
            <pc:docMk/>
            <pc:sldMk cId="2443222598" sldId="268"/>
            <ac:spMk id="16" creationId="{98E79BE4-34FE-485A-98A5-92CE8F7C4743}"/>
          </ac:spMkLst>
        </pc:spChg>
        <pc:spChg chg="add del">
          <ac:chgData name="Paulina Bzdun" userId="80763a46f979022b" providerId="LiveId" clId="{5143BCC4-213D-4AF7-A226-55AA28AB9023}" dt="2021-09-27T16:00:10.496" v="19316" actId="22"/>
          <ac:spMkLst>
            <pc:docMk/>
            <pc:sldMk cId="2443222598" sldId="268"/>
            <ac:spMk id="18" creationId="{5563E6F4-AAD1-4AF2-B10D-171C79D726BF}"/>
          </ac:spMkLst>
        </pc:spChg>
        <pc:spChg chg="add del">
          <ac:chgData name="Paulina Bzdun" userId="80763a46f979022b" providerId="LiveId" clId="{5143BCC4-213D-4AF7-A226-55AA28AB9023}" dt="2021-09-20T20:34:20.807" v="6470" actId="26606"/>
          <ac:spMkLst>
            <pc:docMk/>
            <pc:sldMk cId="2443222598" sldId="268"/>
            <ac:spMk id="18" creationId="{7A5F0580-5EE9-419F-96EE-B6529EF6E7D0}"/>
          </ac:spMkLst>
        </pc:spChg>
        <pc:spChg chg="add mod">
          <ac:chgData name="Paulina Bzdun" userId="80763a46f979022b" providerId="LiveId" clId="{5143BCC4-213D-4AF7-A226-55AA28AB9023}" dt="2021-09-27T16:00:17.249" v="19318"/>
          <ac:spMkLst>
            <pc:docMk/>
            <pc:sldMk cId="2443222598" sldId="268"/>
            <ac:spMk id="19" creationId="{CD9E010D-E05C-4F1A-8D98-D2F7215BA857}"/>
          </ac:spMkLst>
        </pc:spChg>
        <pc:spChg chg="add del">
          <ac:chgData name="Paulina Bzdun" userId="80763a46f979022b" providerId="LiveId" clId="{5143BCC4-213D-4AF7-A226-55AA28AB9023}" dt="2021-09-20T20:34:16.304" v="6467" actId="26606"/>
          <ac:spMkLst>
            <pc:docMk/>
            <pc:sldMk cId="2443222598" sldId="268"/>
            <ac:spMk id="23" creationId="{0288C6B4-AFC3-407F-A595-EFFD38D4CCAF}"/>
          </ac:spMkLst>
        </pc:spChg>
        <pc:spChg chg="add del">
          <ac:chgData name="Paulina Bzdun" userId="80763a46f979022b" providerId="LiveId" clId="{5143BCC4-213D-4AF7-A226-55AA28AB9023}" dt="2021-09-20T20:34:16.304" v="6467" actId="26606"/>
          <ac:spMkLst>
            <pc:docMk/>
            <pc:sldMk cId="2443222598" sldId="268"/>
            <ac:spMk id="25" creationId="{CF236821-17FE-429B-8D2C-08E13A64EA40}"/>
          </ac:spMkLst>
        </pc:spChg>
        <pc:spChg chg="add del">
          <ac:chgData name="Paulina Bzdun" userId="80763a46f979022b" providerId="LiveId" clId="{5143BCC4-213D-4AF7-A226-55AA28AB9023}" dt="2021-09-20T20:34:16.304" v="6467" actId="26606"/>
          <ac:spMkLst>
            <pc:docMk/>
            <pc:sldMk cId="2443222598" sldId="268"/>
            <ac:spMk id="27" creationId="{C0BDBCD2-E081-43AB-9119-C55465E59757}"/>
          </ac:spMkLst>
        </pc:spChg>
        <pc:spChg chg="add del mod">
          <ac:chgData name="Paulina Bzdun" userId="80763a46f979022b" providerId="LiveId" clId="{5143BCC4-213D-4AF7-A226-55AA28AB9023}" dt="2021-09-27T16:00:16.740" v="19317" actId="478"/>
          <ac:spMkLst>
            <pc:docMk/>
            <pc:sldMk cId="2443222598" sldId="268"/>
            <ac:spMk id="28" creationId="{CA2D9DA6-8730-4990-A1E0-E53CE76CE226}"/>
          </ac:spMkLst>
        </pc:spChg>
        <pc:spChg chg="add del">
          <ac:chgData name="Paulina Bzdun" userId="80763a46f979022b" providerId="LiveId" clId="{5143BCC4-213D-4AF7-A226-55AA28AB9023}" dt="2021-09-20T20:34:16.304" v="6467" actId="26606"/>
          <ac:spMkLst>
            <pc:docMk/>
            <pc:sldMk cId="2443222598" sldId="268"/>
            <ac:spMk id="29" creationId="{98E79BE4-34FE-485A-98A5-92CE8F7C4743}"/>
          </ac:spMkLst>
        </pc:spChg>
        <pc:spChg chg="add del">
          <ac:chgData name="Paulina Bzdun" userId="80763a46f979022b" providerId="LiveId" clId="{5143BCC4-213D-4AF7-A226-55AA28AB9023}" dt="2021-09-20T20:34:16.304" v="6467" actId="26606"/>
          <ac:spMkLst>
            <pc:docMk/>
            <pc:sldMk cId="2443222598" sldId="268"/>
            <ac:spMk id="31" creationId="{7A5F0580-5EE9-419F-96EE-B6529EF6E7D0}"/>
          </ac:spMkLst>
        </pc:spChg>
        <pc:spChg chg="add del">
          <ac:chgData name="Paulina Bzdun" userId="80763a46f979022b" providerId="LiveId" clId="{5143BCC4-213D-4AF7-A226-55AA28AB9023}" dt="2021-09-20T20:34:20.791" v="6469" actId="26606"/>
          <ac:spMkLst>
            <pc:docMk/>
            <pc:sldMk cId="2443222598" sldId="268"/>
            <ac:spMk id="33" creationId="{0B9EE3F3-89B7-43C3-8651-C4C96830993D}"/>
          </ac:spMkLst>
        </pc:spChg>
        <pc:spChg chg="add del">
          <ac:chgData name="Paulina Bzdun" userId="80763a46f979022b" providerId="LiveId" clId="{5143BCC4-213D-4AF7-A226-55AA28AB9023}" dt="2021-09-20T20:34:20.791" v="6469" actId="26606"/>
          <ac:spMkLst>
            <pc:docMk/>
            <pc:sldMk cId="2443222598" sldId="268"/>
            <ac:spMk id="34" creationId="{33AE4636-AEEC-45D6-84D4-7AC2DA48ECF8}"/>
          </ac:spMkLst>
        </pc:spChg>
        <pc:spChg chg="add del">
          <ac:chgData name="Paulina Bzdun" userId="80763a46f979022b" providerId="LiveId" clId="{5143BCC4-213D-4AF7-A226-55AA28AB9023}" dt="2021-09-20T20:34:20.791" v="6469" actId="26606"/>
          <ac:spMkLst>
            <pc:docMk/>
            <pc:sldMk cId="2443222598" sldId="268"/>
            <ac:spMk id="35" creationId="{8D9CE0F4-2EB2-4F1F-8AAC-DB3571D9FE10}"/>
          </ac:spMkLst>
        </pc:spChg>
        <pc:spChg chg="add del">
          <ac:chgData name="Paulina Bzdun" userId="80763a46f979022b" providerId="LiveId" clId="{5143BCC4-213D-4AF7-A226-55AA28AB9023}" dt="2021-09-27T15:59:07.360" v="19297" actId="26606"/>
          <ac:spMkLst>
            <pc:docMk/>
            <pc:sldMk cId="2443222598" sldId="268"/>
            <ac:spMk id="37" creationId="{2C9A9DA9-7DC8-488B-A882-123947B0F3D9}"/>
          </ac:spMkLst>
        </pc:spChg>
        <pc:spChg chg="add del">
          <ac:chgData name="Paulina Bzdun" userId="80763a46f979022b" providerId="LiveId" clId="{5143BCC4-213D-4AF7-A226-55AA28AB9023}" dt="2021-09-27T15:59:07.360" v="19297" actId="26606"/>
          <ac:spMkLst>
            <pc:docMk/>
            <pc:sldMk cId="2443222598" sldId="268"/>
            <ac:spMk id="38" creationId="{57F6BDD4-E066-4008-8011-6CC31AEB4556}"/>
          </ac:spMkLst>
        </pc:spChg>
        <pc:spChg chg="add del">
          <ac:chgData name="Paulina Bzdun" userId="80763a46f979022b" providerId="LiveId" clId="{5143BCC4-213D-4AF7-A226-55AA28AB9023}" dt="2021-09-27T15:59:07.360" v="19297" actId="26606"/>
          <ac:spMkLst>
            <pc:docMk/>
            <pc:sldMk cId="2443222598" sldId="268"/>
            <ac:spMk id="39" creationId="{2711A8FB-68FC-45FC-B01E-38F809E2D439}"/>
          </ac:spMkLst>
        </pc:spChg>
        <pc:spChg chg="add del">
          <ac:chgData name="Paulina Bzdun" userId="80763a46f979022b" providerId="LiveId" clId="{5143BCC4-213D-4AF7-A226-55AA28AB9023}" dt="2021-09-27T15:59:07.360" v="19297" actId="26606"/>
          <ac:spMkLst>
            <pc:docMk/>
            <pc:sldMk cId="2443222598" sldId="268"/>
            <ac:spMk id="40" creationId="{2A865FE3-5FC9-4049-87CF-30019C46C0F5}"/>
          </ac:spMkLst>
        </pc:spChg>
        <pc:spChg chg="add">
          <ac:chgData name="Paulina Bzdun" userId="80763a46f979022b" providerId="LiveId" clId="{5143BCC4-213D-4AF7-A226-55AA28AB9023}" dt="2021-09-27T15:59:07.360" v="19297" actId="26606"/>
          <ac:spMkLst>
            <pc:docMk/>
            <pc:sldMk cId="2443222598" sldId="268"/>
            <ac:spMk id="45" creationId="{8D06CE56-3881-4ADA-8CEF-D18B02C242A3}"/>
          </ac:spMkLst>
        </pc:spChg>
        <pc:spChg chg="add">
          <ac:chgData name="Paulina Bzdun" userId="80763a46f979022b" providerId="LiveId" clId="{5143BCC4-213D-4AF7-A226-55AA28AB9023}" dt="2021-09-27T15:59:07.360" v="19297" actId="26606"/>
          <ac:spMkLst>
            <pc:docMk/>
            <pc:sldMk cId="2443222598" sldId="268"/>
            <ac:spMk id="47" creationId="{79F3C543-62EC-4433-9C93-A2CD8764E9B4}"/>
          </ac:spMkLst>
        </pc:spChg>
        <pc:spChg chg="add">
          <ac:chgData name="Paulina Bzdun" userId="80763a46f979022b" providerId="LiveId" clId="{5143BCC4-213D-4AF7-A226-55AA28AB9023}" dt="2021-09-27T15:59:07.360" v="19297" actId="26606"/>
          <ac:spMkLst>
            <pc:docMk/>
            <pc:sldMk cId="2443222598" sldId="268"/>
            <ac:spMk id="49" creationId="{C1A1C5D3-C053-4EE9-BE1A-419B6E27CCAE}"/>
          </ac:spMkLst>
        </pc:spChg>
        <pc:spChg chg="add">
          <ac:chgData name="Paulina Bzdun" userId="80763a46f979022b" providerId="LiveId" clId="{5143BCC4-213D-4AF7-A226-55AA28AB9023}" dt="2021-09-27T15:59:07.360" v="19297" actId="26606"/>
          <ac:spMkLst>
            <pc:docMk/>
            <pc:sldMk cId="2443222598" sldId="268"/>
            <ac:spMk id="51" creationId="{A3473CF9-37EB-43E7-89EF-D2D1C53D1DAC}"/>
          </ac:spMkLst>
        </pc:spChg>
        <pc:spChg chg="add">
          <ac:chgData name="Paulina Bzdun" userId="80763a46f979022b" providerId="LiveId" clId="{5143BCC4-213D-4AF7-A226-55AA28AB9023}" dt="2021-09-27T15:59:07.360" v="19297" actId="26606"/>
          <ac:spMkLst>
            <pc:docMk/>
            <pc:sldMk cId="2443222598" sldId="268"/>
            <ac:spMk id="53" creationId="{586B4EF9-43BA-4655-A6FF-1D8E21574C95}"/>
          </ac:spMkLst>
        </pc:spChg>
        <pc:picChg chg="del">
          <ac:chgData name="Paulina Bzdun" userId="80763a46f979022b" providerId="LiveId" clId="{5143BCC4-213D-4AF7-A226-55AA28AB9023}" dt="2021-09-20T19:51:12.929" v="3220" actId="478"/>
          <ac:picMkLst>
            <pc:docMk/>
            <pc:sldMk cId="2443222598" sldId="268"/>
            <ac:picMk id="5" creationId="{626FCD93-8850-4A7C-8A7F-322BD808C9DB}"/>
          </ac:picMkLst>
        </pc:picChg>
        <pc:picChg chg="add mod">
          <ac:chgData name="Paulina Bzdun" userId="80763a46f979022b" providerId="LiveId" clId="{5143BCC4-213D-4AF7-A226-55AA28AB9023}" dt="2021-09-27T15:59:58.664" v="19314" actId="14100"/>
          <ac:picMkLst>
            <pc:docMk/>
            <pc:sldMk cId="2443222598" sldId="268"/>
            <ac:picMk id="8" creationId="{760AE952-E366-4977-B02A-030494C62DAF}"/>
          </ac:picMkLst>
        </pc:picChg>
      </pc:sldChg>
      <pc:sldChg chg="addSp modSp new mod modAnim modNotesTx">
        <pc:chgData name="Paulina Bzdun" userId="80763a46f979022b" providerId="LiveId" clId="{5143BCC4-213D-4AF7-A226-55AA28AB9023}" dt="2021-10-06T16:54:25.061" v="34654" actId="20577"/>
        <pc:sldMkLst>
          <pc:docMk/>
          <pc:sldMk cId="876358551" sldId="269"/>
        </pc:sldMkLst>
        <pc:spChg chg="mod">
          <ac:chgData name="Paulina Bzdun" userId="80763a46f979022b" providerId="LiveId" clId="{5143BCC4-213D-4AF7-A226-55AA28AB9023}" dt="2021-09-20T19:55:26.726" v="3326" actId="113"/>
          <ac:spMkLst>
            <pc:docMk/>
            <pc:sldMk cId="876358551" sldId="269"/>
            <ac:spMk id="2" creationId="{0DD2856E-A4CB-4FD7-A378-7F13CDD72EEC}"/>
          </ac:spMkLst>
        </pc:spChg>
        <pc:spChg chg="mod">
          <ac:chgData name="Paulina Bzdun" userId="80763a46f979022b" providerId="LiveId" clId="{5143BCC4-213D-4AF7-A226-55AA28AB9023}" dt="2021-09-27T16:10:09.657" v="20617" actId="1076"/>
          <ac:spMkLst>
            <pc:docMk/>
            <pc:sldMk cId="876358551" sldId="269"/>
            <ac:spMk id="3" creationId="{41A4A1D9-28CB-4938-94B2-87B904946095}"/>
          </ac:spMkLst>
        </pc:spChg>
        <pc:spChg chg="add mod">
          <ac:chgData name="Paulina Bzdun" userId="80763a46f979022b" providerId="LiveId" clId="{5143BCC4-213D-4AF7-A226-55AA28AB9023}" dt="2021-09-20T19:59:56.756" v="4087"/>
          <ac:spMkLst>
            <pc:docMk/>
            <pc:sldMk cId="876358551" sldId="269"/>
            <ac:spMk id="4" creationId="{069262E3-B334-47B5-AC4D-1C72DDE1A42E}"/>
          </ac:spMkLst>
        </pc:spChg>
        <pc:spChg chg="add mod">
          <ac:chgData name="Paulina Bzdun" userId="80763a46f979022b" providerId="LiveId" clId="{5143BCC4-213D-4AF7-A226-55AA28AB9023}" dt="2021-09-27T16:29:40.127" v="20969" actId="14100"/>
          <ac:spMkLst>
            <pc:docMk/>
            <pc:sldMk cId="876358551" sldId="269"/>
            <ac:spMk id="5" creationId="{B9F51112-AF05-48DC-800F-25405BA6A409}"/>
          </ac:spMkLst>
        </pc:spChg>
        <pc:spChg chg="add mod">
          <ac:chgData name="Paulina Bzdun" userId="80763a46f979022b" providerId="LiveId" clId="{5143BCC4-213D-4AF7-A226-55AA28AB9023}" dt="2021-09-27T16:29:44.068" v="20970" actId="14100"/>
          <ac:spMkLst>
            <pc:docMk/>
            <pc:sldMk cId="876358551" sldId="269"/>
            <ac:spMk id="6" creationId="{19958D1C-06CC-42CD-B4D4-B91D0025C8E1}"/>
          </ac:spMkLst>
        </pc:spChg>
        <pc:picChg chg="add mod">
          <ac:chgData name="Paulina Bzdun" userId="80763a46f979022b" providerId="LiveId" clId="{5143BCC4-213D-4AF7-A226-55AA28AB9023}" dt="2021-09-27T16:16:53.561" v="20622" actId="1076"/>
          <ac:picMkLst>
            <pc:docMk/>
            <pc:sldMk cId="876358551" sldId="269"/>
            <ac:picMk id="7" creationId="{0C937741-9B42-4982-9F49-F1249715F1E8}"/>
          </ac:picMkLst>
        </pc:picChg>
      </pc:sldChg>
      <pc:sldChg chg="addSp delSp modSp new del mod setBg modNotesTx">
        <pc:chgData name="Paulina Bzdun" userId="80763a46f979022b" providerId="LiveId" clId="{5143BCC4-213D-4AF7-A226-55AA28AB9023}" dt="2021-09-27T16:44:57.259" v="21931" actId="47"/>
        <pc:sldMkLst>
          <pc:docMk/>
          <pc:sldMk cId="2689313681" sldId="270"/>
        </pc:sldMkLst>
        <pc:spChg chg="mod">
          <ac:chgData name="Paulina Bzdun" userId="80763a46f979022b" providerId="LiveId" clId="{5143BCC4-213D-4AF7-A226-55AA28AB9023}" dt="2021-09-20T20:43:47.260" v="6815" actId="26606"/>
          <ac:spMkLst>
            <pc:docMk/>
            <pc:sldMk cId="2689313681" sldId="270"/>
            <ac:spMk id="2" creationId="{F7EF8C0A-7E4D-44B9-8BE2-4FE3A351545F}"/>
          </ac:spMkLst>
        </pc:spChg>
        <pc:spChg chg="mod">
          <ac:chgData name="Paulina Bzdun" userId="80763a46f979022b" providerId="LiveId" clId="{5143BCC4-213D-4AF7-A226-55AA28AB9023}" dt="2021-09-27T16:43:23.586" v="21909" actId="20577"/>
          <ac:spMkLst>
            <pc:docMk/>
            <pc:sldMk cId="2689313681" sldId="270"/>
            <ac:spMk id="3" creationId="{472513DE-6F6B-47EE-BD1B-F08FA02B57AA}"/>
          </ac:spMkLst>
        </pc:spChg>
        <pc:spChg chg="add del mod ord">
          <ac:chgData name="Paulina Bzdun" userId="80763a46f979022b" providerId="LiveId" clId="{5143BCC4-213D-4AF7-A226-55AA28AB9023}" dt="2021-09-20T21:08:06.645" v="8313" actId="478"/>
          <ac:spMkLst>
            <pc:docMk/>
            <pc:sldMk cId="2689313681" sldId="270"/>
            <ac:spMk id="4" creationId="{6B9D48B4-BCE2-430B-A1A1-7B0943D1CF2C}"/>
          </ac:spMkLst>
        </pc:spChg>
        <pc:spChg chg="add mod">
          <ac:chgData name="Paulina Bzdun" userId="80763a46f979022b" providerId="LiveId" clId="{5143BCC4-213D-4AF7-A226-55AA28AB9023}" dt="2021-09-20T20:44:02.647" v="6829" actId="20577"/>
          <ac:spMkLst>
            <pc:docMk/>
            <pc:sldMk cId="2689313681" sldId="270"/>
            <ac:spMk id="8" creationId="{567EB1A5-6AAE-459C-A114-53EE70B3BE09}"/>
          </ac:spMkLst>
        </pc:spChg>
        <pc:spChg chg="add del">
          <ac:chgData name="Paulina Bzdun" userId="80763a46f979022b" providerId="LiveId" clId="{5143BCC4-213D-4AF7-A226-55AA28AB9023}" dt="2021-09-20T20:43:47.260" v="6815" actId="26606"/>
          <ac:spMkLst>
            <pc:docMk/>
            <pc:sldMk cId="2689313681" sldId="270"/>
            <ac:spMk id="10" creationId="{0B9EE3F3-89B7-43C3-8651-C4C96830993D}"/>
          </ac:spMkLst>
        </pc:spChg>
        <pc:spChg chg="add del">
          <ac:chgData name="Paulina Bzdun" userId="80763a46f979022b" providerId="LiveId" clId="{5143BCC4-213D-4AF7-A226-55AA28AB9023}" dt="2021-09-20T20:43:47.260" v="6815" actId="26606"/>
          <ac:spMkLst>
            <pc:docMk/>
            <pc:sldMk cId="2689313681" sldId="270"/>
            <ac:spMk id="12" creationId="{33AE4636-AEEC-45D6-84D4-7AC2DA48ECF8}"/>
          </ac:spMkLst>
        </pc:spChg>
        <pc:spChg chg="add del">
          <ac:chgData name="Paulina Bzdun" userId="80763a46f979022b" providerId="LiveId" clId="{5143BCC4-213D-4AF7-A226-55AA28AB9023}" dt="2021-09-20T20:43:47.260" v="6815" actId="26606"/>
          <ac:spMkLst>
            <pc:docMk/>
            <pc:sldMk cId="2689313681" sldId="270"/>
            <ac:spMk id="14" creationId="{8D9CE0F4-2EB2-4F1F-8AAC-DB3571D9FE10}"/>
          </ac:spMkLst>
        </pc:spChg>
        <pc:spChg chg="add mod">
          <ac:chgData name="Paulina Bzdun" userId="80763a46f979022b" providerId="LiveId" clId="{5143BCC4-213D-4AF7-A226-55AA28AB9023}" dt="2021-09-20T20:44:10.488" v="6833" actId="20577"/>
          <ac:spMkLst>
            <pc:docMk/>
            <pc:sldMk cId="2689313681" sldId="270"/>
            <ac:spMk id="16" creationId="{E9F8D24C-52B9-4CB7-A0D6-B4BA5DBEF955}"/>
          </ac:spMkLst>
        </pc:spChg>
        <pc:spChg chg="add mod">
          <ac:chgData name="Paulina Bzdun" userId="80763a46f979022b" providerId="LiveId" clId="{5143BCC4-213D-4AF7-A226-55AA28AB9023}" dt="2021-09-20T21:08:11.764" v="8314"/>
          <ac:spMkLst>
            <pc:docMk/>
            <pc:sldMk cId="2689313681" sldId="270"/>
            <ac:spMk id="17" creationId="{BA9CB15C-1788-45FF-B97C-F6C32EE9198C}"/>
          </ac:spMkLst>
        </pc:spChg>
        <pc:spChg chg="add">
          <ac:chgData name="Paulina Bzdun" userId="80763a46f979022b" providerId="LiveId" clId="{5143BCC4-213D-4AF7-A226-55AA28AB9023}" dt="2021-09-20T20:43:47.260" v="6815" actId="26606"/>
          <ac:spMkLst>
            <pc:docMk/>
            <pc:sldMk cId="2689313681" sldId="270"/>
            <ac:spMk id="19" creationId="{B23FE733-F95B-4DF6-AFC5-BEEB3577C494}"/>
          </ac:spMkLst>
        </pc:spChg>
        <pc:spChg chg="add">
          <ac:chgData name="Paulina Bzdun" userId="80763a46f979022b" providerId="LiveId" clId="{5143BCC4-213D-4AF7-A226-55AA28AB9023}" dt="2021-09-20T20:43:47.260" v="6815" actId="26606"/>
          <ac:spMkLst>
            <pc:docMk/>
            <pc:sldMk cId="2689313681" sldId="270"/>
            <ac:spMk id="21" creationId="{9080D120-BD54-46E1-BA37-82F5E8089E90}"/>
          </ac:spMkLst>
        </pc:spChg>
        <pc:spChg chg="add">
          <ac:chgData name="Paulina Bzdun" userId="80763a46f979022b" providerId="LiveId" clId="{5143BCC4-213D-4AF7-A226-55AA28AB9023}" dt="2021-09-20T20:43:47.260" v="6815" actId="26606"/>
          <ac:spMkLst>
            <pc:docMk/>
            <pc:sldMk cId="2689313681" sldId="270"/>
            <ac:spMk id="23" creationId="{81D83946-74FA-498A-AC80-9926F041B5C5}"/>
          </ac:spMkLst>
        </pc:spChg>
        <pc:spChg chg="add">
          <ac:chgData name="Paulina Bzdun" userId="80763a46f979022b" providerId="LiveId" clId="{5143BCC4-213D-4AF7-A226-55AA28AB9023}" dt="2021-09-20T20:43:47.260" v="6815" actId="26606"/>
          <ac:spMkLst>
            <pc:docMk/>
            <pc:sldMk cId="2689313681" sldId="270"/>
            <ac:spMk id="25" creationId="{5060D983-8B52-443A-8183-2A1DE05618B5}"/>
          </ac:spMkLst>
        </pc:spChg>
        <pc:picChg chg="add mod">
          <ac:chgData name="Paulina Bzdun" userId="80763a46f979022b" providerId="LiveId" clId="{5143BCC4-213D-4AF7-A226-55AA28AB9023}" dt="2021-09-20T20:44:23.122" v="6837" actId="14100"/>
          <ac:picMkLst>
            <pc:docMk/>
            <pc:sldMk cId="2689313681" sldId="270"/>
            <ac:picMk id="5" creationId="{D5BA81AF-8FED-4DC8-9C20-A465F3E2D428}"/>
          </ac:picMkLst>
        </pc:picChg>
        <pc:picChg chg="add mod ord">
          <ac:chgData name="Paulina Bzdun" userId="80763a46f979022b" providerId="LiveId" clId="{5143BCC4-213D-4AF7-A226-55AA28AB9023}" dt="2021-09-20T20:44:30.883" v="6838" actId="1076"/>
          <ac:picMkLst>
            <pc:docMk/>
            <pc:sldMk cId="2689313681" sldId="270"/>
            <ac:picMk id="7" creationId="{6B023A2E-4118-4CAB-A4C0-6984F86CDDE2}"/>
          </ac:picMkLst>
        </pc:picChg>
      </pc:sldChg>
      <pc:sldChg chg="addSp delSp modSp new mod ord setBg delAnim modAnim modNotesTx">
        <pc:chgData name="Paulina Bzdun" userId="80763a46f979022b" providerId="LiveId" clId="{5143BCC4-213D-4AF7-A226-55AA28AB9023}" dt="2021-10-06T16:53:50.495" v="34637" actId="20577"/>
        <pc:sldMkLst>
          <pc:docMk/>
          <pc:sldMk cId="3881046696" sldId="271"/>
        </pc:sldMkLst>
        <pc:spChg chg="mod">
          <ac:chgData name="Paulina Bzdun" userId="80763a46f979022b" providerId="LiveId" clId="{5143BCC4-213D-4AF7-A226-55AA28AB9023}" dt="2021-10-06T16:03:27.228" v="32315" actId="20577"/>
          <ac:spMkLst>
            <pc:docMk/>
            <pc:sldMk cId="3881046696" sldId="271"/>
            <ac:spMk id="2" creationId="{E021BFAC-7BCF-4BA0-8693-F3C19CCD9994}"/>
          </ac:spMkLst>
        </pc:spChg>
        <pc:spChg chg="mod">
          <ac:chgData name="Paulina Bzdun" userId="80763a46f979022b" providerId="LiveId" clId="{5143BCC4-213D-4AF7-A226-55AA28AB9023}" dt="2021-09-27T16:53:59.213" v="23540" actId="20577"/>
          <ac:spMkLst>
            <pc:docMk/>
            <pc:sldMk cId="3881046696" sldId="271"/>
            <ac:spMk id="3" creationId="{83FF04B5-EC64-4BCC-AA7B-7AA8E86F4384}"/>
          </ac:spMkLst>
        </pc:spChg>
        <pc:spChg chg="add del mod">
          <ac:chgData name="Paulina Bzdun" userId="80763a46f979022b" providerId="LiveId" clId="{5143BCC4-213D-4AF7-A226-55AA28AB9023}" dt="2021-09-20T21:09:15.699" v="8315" actId="478"/>
          <ac:spMkLst>
            <pc:docMk/>
            <pc:sldMk cId="3881046696" sldId="271"/>
            <ac:spMk id="4" creationId="{224A55F1-89B5-4248-A409-23F81C6A1FC1}"/>
          </ac:spMkLst>
        </pc:spChg>
        <pc:spChg chg="add del">
          <ac:chgData name="Paulina Bzdun" userId="80763a46f979022b" providerId="LiveId" clId="{5143BCC4-213D-4AF7-A226-55AA28AB9023}" dt="2021-09-20T20:19:48.296" v="5892" actId="26606"/>
          <ac:spMkLst>
            <pc:docMk/>
            <pc:sldMk cId="3881046696" sldId="271"/>
            <ac:spMk id="10" creationId="{79477870-C64A-4E35-8F2F-05B7114F3C74}"/>
          </ac:spMkLst>
        </pc:spChg>
        <pc:spChg chg="add mod">
          <ac:chgData name="Paulina Bzdun" userId="80763a46f979022b" providerId="LiveId" clId="{5143BCC4-213D-4AF7-A226-55AA28AB9023}" dt="2021-09-27T17:44:36.480" v="25585" actId="1076"/>
          <ac:spMkLst>
            <pc:docMk/>
            <pc:sldMk cId="3881046696" sldId="271"/>
            <ac:spMk id="10" creationId="{999971F8-558C-4DE7-81A9-90E87220DF6D}"/>
          </ac:spMkLst>
        </pc:spChg>
        <pc:spChg chg="add mod">
          <ac:chgData name="Paulina Bzdun" userId="80763a46f979022b" providerId="LiveId" clId="{5143BCC4-213D-4AF7-A226-55AA28AB9023}" dt="2021-10-06T16:03:41.065" v="32317"/>
          <ac:spMkLst>
            <pc:docMk/>
            <pc:sldMk cId="3881046696" sldId="271"/>
            <ac:spMk id="11" creationId="{0A65D6C5-B882-446D-9914-4057C5BE7572}"/>
          </ac:spMkLst>
        </pc:spChg>
        <pc:spChg chg="add del">
          <ac:chgData name="Paulina Bzdun" userId="80763a46f979022b" providerId="LiveId" clId="{5143BCC4-213D-4AF7-A226-55AA28AB9023}" dt="2021-09-20T20:19:48.296" v="5892" actId="26606"/>
          <ac:spMkLst>
            <pc:docMk/>
            <pc:sldMk cId="3881046696" sldId="271"/>
            <ac:spMk id="12" creationId="{8AEA628B-C8FF-4D0B-B111-F101F580B15D}"/>
          </ac:spMkLst>
        </pc:spChg>
        <pc:spChg chg="add mod">
          <ac:chgData name="Paulina Bzdun" userId="80763a46f979022b" providerId="LiveId" clId="{5143BCC4-213D-4AF7-A226-55AA28AB9023}" dt="2021-09-20T21:09:20.070" v="8316"/>
          <ac:spMkLst>
            <pc:docMk/>
            <pc:sldMk cId="3881046696" sldId="271"/>
            <ac:spMk id="13" creationId="{16CBDE47-B728-4627-8806-3629497D8D86}"/>
          </ac:spMkLst>
        </pc:spChg>
        <pc:spChg chg="add del">
          <ac:chgData name="Paulina Bzdun" userId="80763a46f979022b" providerId="LiveId" clId="{5143BCC4-213D-4AF7-A226-55AA28AB9023}" dt="2021-09-20T20:19:48.296" v="5892" actId="26606"/>
          <ac:spMkLst>
            <pc:docMk/>
            <pc:sldMk cId="3881046696" sldId="271"/>
            <ac:spMk id="14" creationId="{42663BD0-064C-40FC-A331-F49FCA9536AA}"/>
          </ac:spMkLst>
        </pc:spChg>
        <pc:spChg chg="add">
          <ac:chgData name="Paulina Bzdun" userId="80763a46f979022b" providerId="LiveId" clId="{5143BCC4-213D-4AF7-A226-55AA28AB9023}" dt="2021-09-20T20:19:48.296" v="5892" actId="26606"/>
          <ac:spMkLst>
            <pc:docMk/>
            <pc:sldMk cId="3881046696" sldId="271"/>
            <ac:spMk id="19" creationId="{D2854001-B4AF-4E18-9D2E-33E37F97A82D}"/>
          </ac:spMkLst>
        </pc:spChg>
        <pc:spChg chg="add">
          <ac:chgData name="Paulina Bzdun" userId="80763a46f979022b" providerId="LiveId" clId="{5143BCC4-213D-4AF7-A226-55AA28AB9023}" dt="2021-09-20T20:19:48.296" v="5892" actId="26606"/>
          <ac:spMkLst>
            <pc:docMk/>
            <pc:sldMk cId="3881046696" sldId="271"/>
            <ac:spMk id="21" creationId="{8AEA628B-C8FF-4D0B-B111-F101F580B15D}"/>
          </ac:spMkLst>
        </pc:spChg>
        <pc:spChg chg="add">
          <ac:chgData name="Paulina Bzdun" userId="80763a46f979022b" providerId="LiveId" clId="{5143BCC4-213D-4AF7-A226-55AA28AB9023}" dt="2021-09-20T20:19:48.296" v="5892" actId="26606"/>
          <ac:spMkLst>
            <pc:docMk/>
            <pc:sldMk cId="3881046696" sldId="271"/>
            <ac:spMk id="23" creationId="{42663BD0-064C-40FC-A331-F49FCA9536AA}"/>
          </ac:spMkLst>
        </pc:spChg>
        <pc:picChg chg="add del mod">
          <ac:chgData name="Paulina Bzdun" userId="80763a46f979022b" providerId="LiveId" clId="{5143BCC4-213D-4AF7-A226-55AA28AB9023}" dt="2021-10-06T16:03:37.537" v="32316" actId="478"/>
          <ac:picMkLst>
            <pc:docMk/>
            <pc:sldMk cId="3881046696" sldId="271"/>
            <ac:picMk id="4" creationId="{2000DAF6-29BC-4290-ABB4-2CBD1468F44F}"/>
          </ac:picMkLst>
        </pc:picChg>
        <pc:picChg chg="add mod">
          <ac:chgData name="Paulina Bzdun" userId="80763a46f979022b" providerId="LiveId" clId="{5143BCC4-213D-4AF7-A226-55AA28AB9023}" dt="2021-10-06T16:52:56.383" v="34597" actId="1076"/>
          <ac:picMkLst>
            <pc:docMk/>
            <pc:sldMk cId="3881046696" sldId="271"/>
            <ac:picMk id="5" creationId="{E725009A-C7D7-46D8-864B-BB8C7573FC0C}"/>
          </ac:picMkLst>
        </pc:picChg>
        <pc:picChg chg="add del mod">
          <ac:chgData name="Paulina Bzdun" userId="80763a46f979022b" providerId="LiveId" clId="{5143BCC4-213D-4AF7-A226-55AA28AB9023}" dt="2021-09-27T17:44:24.936" v="25580" actId="478"/>
          <ac:picMkLst>
            <pc:docMk/>
            <pc:sldMk cId="3881046696" sldId="271"/>
            <ac:picMk id="6" creationId="{AF2CD219-4AC3-4B4F-999E-ABA2D20593C1}"/>
          </ac:picMkLst>
        </pc:picChg>
      </pc:sldChg>
      <pc:sldChg chg="addSp delSp modSp new mod ord setBg modAnim modNotesTx">
        <pc:chgData name="Paulina Bzdun" userId="80763a46f979022b" providerId="LiveId" clId="{5143BCC4-213D-4AF7-A226-55AA28AB9023}" dt="2021-10-06T16:54:56.524" v="34668" actId="20577"/>
        <pc:sldMkLst>
          <pc:docMk/>
          <pc:sldMk cId="1556696511" sldId="272"/>
        </pc:sldMkLst>
        <pc:spChg chg="mod">
          <ac:chgData name="Paulina Bzdun" userId="80763a46f979022b" providerId="LiveId" clId="{5143BCC4-213D-4AF7-A226-55AA28AB9023}" dt="2021-09-27T17:17:25.755" v="25095" actId="1076"/>
          <ac:spMkLst>
            <pc:docMk/>
            <pc:sldMk cId="1556696511" sldId="272"/>
            <ac:spMk id="2" creationId="{B7571C96-5598-469C-9D2C-B3F777EBA2C3}"/>
          </ac:spMkLst>
        </pc:spChg>
        <pc:spChg chg="del">
          <ac:chgData name="Paulina Bzdun" userId="80763a46f979022b" providerId="LiveId" clId="{5143BCC4-213D-4AF7-A226-55AA28AB9023}" dt="2021-09-20T21:01:17.352" v="8256" actId="22"/>
          <ac:spMkLst>
            <pc:docMk/>
            <pc:sldMk cId="1556696511" sldId="272"/>
            <ac:spMk id="3" creationId="{AC3AC895-00F1-4690-9604-FAE59BD4B886}"/>
          </ac:spMkLst>
        </pc:spChg>
        <pc:spChg chg="add del mod ord">
          <ac:chgData name="Paulina Bzdun" userId="80763a46f979022b" providerId="LiveId" clId="{5143BCC4-213D-4AF7-A226-55AA28AB9023}" dt="2021-09-20T21:24:09.091" v="8958" actId="478"/>
          <ac:spMkLst>
            <pc:docMk/>
            <pc:sldMk cId="1556696511" sldId="272"/>
            <ac:spMk id="4" creationId="{55AB7583-5CCE-48EC-AE8B-9DB54DCC65E3}"/>
          </ac:spMkLst>
        </pc:spChg>
        <pc:spChg chg="add mod">
          <ac:chgData name="Paulina Bzdun" userId="80763a46f979022b" providerId="LiveId" clId="{5143BCC4-213D-4AF7-A226-55AA28AB9023}" dt="2021-09-27T17:16:57.191" v="25089" actId="20577"/>
          <ac:spMkLst>
            <pc:docMk/>
            <pc:sldMk cId="1556696511" sldId="272"/>
            <ac:spMk id="10" creationId="{E7C2DD78-540A-4B62-8BDF-EB52C828DE63}"/>
          </ac:spMkLst>
        </pc:spChg>
        <pc:spChg chg="add del">
          <ac:chgData name="Paulina Bzdun" userId="80763a46f979022b" providerId="LiveId" clId="{5143BCC4-213D-4AF7-A226-55AA28AB9023}" dt="2021-09-20T21:01:52.641" v="8260" actId="26606"/>
          <ac:spMkLst>
            <pc:docMk/>
            <pc:sldMk cId="1556696511" sldId="272"/>
            <ac:spMk id="12" creationId="{A6A3BCB1-A3C9-42C5-A115-C62614EB3B83}"/>
          </ac:spMkLst>
        </pc:spChg>
        <pc:spChg chg="add del">
          <ac:chgData name="Paulina Bzdun" userId="80763a46f979022b" providerId="LiveId" clId="{5143BCC4-213D-4AF7-A226-55AA28AB9023}" dt="2021-09-20T21:17:15.196" v="8907" actId="26606"/>
          <ac:spMkLst>
            <pc:docMk/>
            <pc:sldMk cId="1556696511" sldId="272"/>
            <ac:spMk id="13" creationId="{8D06CE56-3881-4ADA-8CEF-D18B02C242A3}"/>
          </ac:spMkLst>
        </pc:spChg>
        <pc:spChg chg="add del">
          <ac:chgData name="Paulina Bzdun" userId="80763a46f979022b" providerId="LiveId" clId="{5143BCC4-213D-4AF7-A226-55AA28AB9023}" dt="2021-09-20T21:01:52.641" v="8260" actId="26606"/>
          <ac:spMkLst>
            <pc:docMk/>
            <pc:sldMk cId="1556696511" sldId="272"/>
            <ac:spMk id="15" creationId="{385E1BDC-A9B0-4A87-82E3-F3187F69A802}"/>
          </ac:spMkLst>
        </pc:spChg>
        <pc:spChg chg="add del">
          <ac:chgData name="Paulina Bzdun" userId="80763a46f979022b" providerId="LiveId" clId="{5143BCC4-213D-4AF7-A226-55AA28AB9023}" dt="2021-10-06T16:25:56.793" v="34559" actId="22"/>
          <ac:spMkLst>
            <pc:docMk/>
            <pc:sldMk cId="1556696511" sldId="272"/>
            <ac:spMk id="15" creationId="{FA2BB902-E742-4124-BD07-8DD2C6D4EB4D}"/>
          </ac:spMkLst>
        </pc:spChg>
        <pc:spChg chg="add del">
          <ac:chgData name="Paulina Bzdun" userId="80763a46f979022b" providerId="LiveId" clId="{5143BCC4-213D-4AF7-A226-55AA28AB9023}" dt="2021-09-20T21:01:52.641" v="8260" actId="26606"/>
          <ac:spMkLst>
            <pc:docMk/>
            <pc:sldMk cId="1556696511" sldId="272"/>
            <ac:spMk id="17" creationId="{0990C621-3B8B-4820-8328-D47EF7CE823C}"/>
          </ac:spMkLst>
        </pc:spChg>
        <pc:spChg chg="add mod">
          <ac:chgData name="Paulina Bzdun" userId="80763a46f979022b" providerId="LiveId" clId="{5143BCC4-213D-4AF7-A226-55AA28AB9023}" dt="2021-10-06T16:26:04.662" v="34560"/>
          <ac:spMkLst>
            <pc:docMk/>
            <pc:sldMk cId="1556696511" sldId="272"/>
            <ac:spMk id="17" creationId="{7C616545-A232-4438-A9D7-D0C467887532}"/>
          </ac:spMkLst>
        </pc:spChg>
        <pc:spChg chg="add del">
          <ac:chgData name="Paulina Bzdun" userId="80763a46f979022b" providerId="LiveId" clId="{5143BCC4-213D-4AF7-A226-55AA28AB9023}" dt="2021-09-20T21:01:52.641" v="8260" actId="26606"/>
          <ac:spMkLst>
            <pc:docMk/>
            <pc:sldMk cId="1556696511" sldId="272"/>
            <ac:spMk id="19" creationId="{C1A2385B-1D2A-4E17-84FA-6CB7F0AAE473}"/>
          </ac:spMkLst>
        </pc:spChg>
        <pc:spChg chg="add mod">
          <ac:chgData name="Paulina Bzdun" userId="80763a46f979022b" providerId="LiveId" clId="{5143BCC4-213D-4AF7-A226-55AA28AB9023}" dt="2021-10-06T16:26:10.010" v="34561" actId="1076"/>
          <ac:spMkLst>
            <pc:docMk/>
            <pc:sldMk cId="1556696511" sldId="272"/>
            <ac:spMk id="20" creationId="{9009873C-02FC-4EC6-BD83-19B484F89FE5}"/>
          </ac:spMkLst>
        </pc:spChg>
        <pc:spChg chg="add del">
          <ac:chgData name="Paulina Bzdun" userId="80763a46f979022b" providerId="LiveId" clId="{5143BCC4-213D-4AF7-A226-55AA28AB9023}" dt="2021-09-20T21:01:52.641" v="8260" actId="26606"/>
          <ac:spMkLst>
            <pc:docMk/>
            <pc:sldMk cId="1556696511" sldId="272"/>
            <ac:spMk id="21" creationId="{5E791F2F-79DB-4CC0-9FA1-001E3E91E8B7}"/>
          </ac:spMkLst>
        </pc:spChg>
        <pc:spChg chg="add del">
          <ac:chgData name="Paulina Bzdun" userId="80763a46f979022b" providerId="LiveId" clId="{5143BCC4-213D-4AF7-A226-55AA28AB9023}" dt="2021-09-20T21:17:15.196" v="8907" actId="26606"/>
          <ac:spMkLst>
            <pc:docMk/>
            <pc:sldMk cId="1556696511" sldId="272"/>
            <ac:spMk id="23" creationId="{D5FD337D-4D6B-4C8B-B6F5-121097E09881}"/>
          </ac:spMkLst>
        </pc:spChg>
        <pc:spChg chg="add del">
          <ac:chgData name="Paulina Bzdun" userId="80763a46f979022b" providerId="LiveId" clId="{5143BCC4-213D-4AF7-A226-55AA28AB9023}" dt="2021-09-20T21:17:15.196" v="8907" actId="26606"/>
          <ac:spMkLst>
            <pc:docMk/>
            <pc:sldMk cId="1556696511" sldId="272"/>
            <ac:spMk id="24" creationId="{79F3C543-62EC-4433-9C93-A2CD8764E9B4}"/>
          </ac:spMkLst>
        </pc:spChg>
        <pc:spChg chg="add del">
          <ac:chgData name="Paulina Bzdun" userId="80763a46f979022b" providerId="LiveId" clId="{5143BCC4-213D-4AF7-A226-55AA28AB9023}" dt="2021-09-20T21:17:15.196" v="8907" actId="26606"/>
          <ac:spMkLst>
            <pc:docMk/>
            <pc:sldMk cId="1556696511" sldId="272"/>
            <ac:spMk id="25" creationId="{88263A24-0C1F-4677-B43C-4AE14E276B27}"/>
          </ac:spMkLst>
        </pc:spChg>
        <pc:spChg chg="add del">
          <ac:chgData name="Paulina Bzdun" userId="80763a46f979022b" providerId="LiveId" clId="{5143BCC4-213D-4AF7-A226-55AA28AB9023}" dt="2021-09-20T21:17:15.196" v="8907" actId="26606"/>
          <ac:spMkLst>
            <pc:docMk/>
            <pc:sldMk cId="1556696511" sldId="272"/>
            <ac:spMk id="26" creationId="{0ADDB668-2CA4-4D2B-9C34-3487CA330BA8}"/>
          </ac:spMkLst>
        </pc:spChg>
        <pc:spChg chg="add del">
          <ac:chgData name="Paulina Bzdun" userId="80763a46f979022b" providerId="LiveId" clId="{5143BCC4-213D-4AF7-A226-55AA28AB9023}" dt="2021-09-20T21:17:15.196" v="8907" actId="26606"/>
          <ac:spMkLst>
            <pc:docMk/>
            <pc:sldMk cId="1556696511" sldId="272"/>
            <ac:spMk id="27" creationId="{2568BC19-F052-4108-93E1-6A3D1DEC072F}"/>
          </ac:spMkLst>
        </pc:spChg>
        <pc:spChg chg="add del">
          <ac:chgData name="Paulina Bzdun" userId="80763a46f979022b" providerId="LiveId" clId="{5143BCC4-213D-4AF7-A226-55AA28AB9023}" dt="2021-09-20T21:19:00.476" v="8911" actId="26606"/>
          <ac:spMkLst>
            <pc:docMk/>
            <pc:sldMk cId="1556696511" sldId="272"/>
            <ac:spMk id="32" creationId="{B23FE733-F95B-4DF6-AFC5-BEEB3577C494}"/>
          </ac:spMkLst>
        </pc:spChg>
        <pc:spChg chg="add del">
          <ac:chgData name="Paulina Bzdun" userId="80763a46f979022b" providerId="LiveId" clId="{5143BCC4-213D-4AF7-A226-55AA28AB9023}" dt="2021-09-20T21:19:00.476" v="8911" actId="26606"/>
          <ac:spMkLst>
            <pc:docMk/>
            <pc:sldMk cId="1556696511" sldId="272"/>
            <ac:spMk id="34" creationId="{9080D120-BD54-46E1-BA37-82F5E8089E90}"/>
          </ac:spMkLst>
        </pc:spChg>
        <pc:spChg chg="add del">
          <ac:chgData name="Paulina Bzdun" userId="80763a46f979022b" providerId="LiveId" clId="{5143BCC4-213D-4AF7-A226-55AA28AB9023}" dt="2021-09-20T21:19:00.476" v="8911" actId="26606"/>
          <ac:spMkLst>
            <pc:docMk/>
            <pc:sldMk cId="1556696511" sldId="272"/>
            <ac:spMk id="36" creationId="{81D83946-74FA-498A-AC80-9926F041B5C5}"/>
          </ac:spMkLst>
        </pc:spChg>
        <pc:spChg chg="add del">
          <ac:chgData name="Paulina Bzdun" userId="80763a46f979022b" providerId="LiveId" clId="{5143BCC4-213D-4AF7-A226-55AA28AB9023}" dt="2021-09-20T21:19:00.476" v="8911" actId="26606"/>
          <ac:spMkLst>
            <pc:docMk/>
            <pc:sldMk cId="1556696511" sldId="272"/>
            <ac:spMk id="38" creationId="{5060D983-8B52-443A-8183-2A1DE05618B5}"/>
          </ac:spMkLst>
        </pc:spChg>
        <pc:spChg chg="add del">
          <ac:chgData name="Paulina Bzdun" userId="80763a46f979022b" providerId="LiveId" clId="{5143BCC4-213D-4AF7-A226-55AA28AB9023}" dt="2021-09-20T21:19:58.471" v="8917" actId="26606"/>
          <ac:spMkLst>
            <pc:docMk/>
            <pc:sldMk cId="1556696511" sldId="272"/>
            <ac:spMk id="43" creationId="{26FF42C2-EA15-4154-B242-E98E88CED99C}"/>
          </ac:spMkLst>
        </pc:spChg>
        <pc:spChg chg="add mod">
          <ac:chgData name="Paulina Bzdun" userId="80763a46f979022b" providerId="LiveId" clId="{5143BCC4-213D-4AF7-A226-55AA28AB9023}" dt="2021-09-20T21:24:09.489" v="8959"/>
          <ac:spMkLst>
            <pc:docMk/>
            <pc:sldMk cId="1556696511" sldId="272"/>
            <ac:spMk id="44" creationId="{4E608787-3CE2-42C9-ADEA-BD7A14D67BD1}"/>
          </ac:spMkLst>
        </pc:spChg>
        <pc:spChg chg="add del">
          <ac:chgData name="Paulina Bzdun" userId="80763a46f979022b" providerId="LiveId" clId="{5143BCC4-213D-4AF7-A226-55AA28AB9023}" dt="2021-09-20T21:19:58.471" v="8917" actId="26606"/>
          <ac:spMkLst>
            <pc:docMk/>
            <pc:sldMk cId="1556696511" sldId="272"/>
            <ac:spMk id="45" creationId="{D79DE9F7-28C4-4856-BA57-D696E124C137}"/>
          </ac:spMkLst>
        </pc:spChg>
        <pc:spChg chg="add del">
          <ac:chgData name="Paulina Bzdun" userId="80763a46f979022b" providerId="LiveId" clId="{5143BCC4-213D-4AF7-A226-55AA28AB9023}" dt="2021-09-20T21:19:58.471" v="8917" actId="26606"/>
          <ac:spMkLst>
            <pc:docMk/>
            <pc:sldMk cId="1556696511" sldId="272"/>
            <ac:spMk id="47" creationId="{E1F9ED9C-121B-44C6-A308-5824769C40D5}"/>
          </ac:spMkLst>
        </pc:spChg>
        <pc:spChg chg="add del">
          <ac:chgData name="Paulina Bzdun" userId="80763a46f979022b" providerId="LiveId" clId="{5143BCC4-213D-4AF7-A226-55AA28AB9023}" dt="2021-09-20T21:19:58.471" v="8917" actId="26606"/>
          <ac:spMkLst>
            <pc:docMk/>
            <pc:sldMk cId="1556696511" sldId="272"/>
            <ac:spMk id="49" creationId="{4A5F8185-F27B-4E99-A06C-007336FE3F2D}"/>
          </ac:spMkLst>
        </pc:spChg>
        <pc:spChg chg="add">
          <ac:chgData name="Paulina Bzdun" userId="80763a46f979022b" providerId="LiveId" clId="{5143BCC4-213D-4AF7-A226-55AA28AB9023}" dt="2021-09-20T21:19:58.471" v="8917" actId="26606"/>
          <ac:spMkLst>
            <pc:docMk/>
            <pc:sldMk cId="1556696511" sldId="272"/>
            <ac:spMk id="54" creationId="{385E1BDC-A9B0-4A87-82E3-F3187F69A802}"/>
          </ac:spMkLst>
        </pc:spChg>
        <pc:spChg chg="add">
          <ac:chgData name="Paulina Bzdun" userId="80763a46f979022b" providerId="LiveId" clId="{5143BCC4-213D-4AF7-A226-55AA28AB9023}" dt="2021-09-20T21:19:58.471" v="8917" actId="26606"/>
          <ac:spMkLst>
            <pc:docMk/>
            <pc:sldMk cId="1556696511" sldId="272"/>
            <ac:spMk id="56" creationId="{0990C621-3B8B-4820-8328-D47EF7CE823C}"/>
          </ac:spMkLst>
        </pc:spChg>
        <pc:spChg chg="add">
          <ac:chgData name="Paulina Bzdun" userId="80763a46f979022b" providerId="LiveId" clId="{5143BCC4-213D-4AF7-A226-55AA28AB9023}" dt="2021-09-20T21:19:58.471" v="8917" actId="26606"/>
          <ac:spMkLst>
            <pc:docMk/>
            <pc:sldMk cId="1556696511" sldId="272"/>
            <ac:spMk id="58" creationId="{C1A2385B-1D2A-4E17-84FA-6CB7F0AAE473}"/>
          </ac:spMkLst>
        </pc:spChg>
        <pc:spChg chg="add">
          <ac:chgData name="Paulina Bzdun" userId="80763a46f979022b" providerId="LiveId" clId="{5143BCC4-213D-4AF7-A226-55AA28AB9023}" dt="2021-09-20T21:19:58.471" v="8917" actId="26606"/>
          <ac:spMkLst>
            <pc:docMk/>
            <pc:sldMk cId="1556696511" sldId="272"/>
            <ac:spMk id="60" creationId="{5E791F2F-79DB-4CC0-9FA1-001E3E91E8B7}"/>
          </ac:spMkLst>
        </pc:spChg>
        <pc:picChg chg="add mod">
          <ac:chgData name="Paulina Bzdun" userId="80763a46f979022b" providerId="LiveId" clId="{5143BCC4-213D-4AF7-A226-55AA28AB9023}" dt="2021-09-27T17:26:11.381" v="25453" actId="1076"/>
          <ac:picMkLst>
            <pc:docMk/>
            <pc:sldMk cId="1556696511" sldId="272"/>
            <ac:picMk id="3" creationId="{7FD0BD7B-4E80-4D97-AC0A-A8B7DA29B3E5}"/>
          </ac:picMkLst>
        </pc:picChg>
        <pc:picChg chg="add del mod">
          <ac:chgData name="Paulina Bzdun" userId="80763a46f979022b" providerId="LiveId" clId="{5143BCC4-213D-4AF7-A226-55AA28AB9023}" dt="2021-09-27T17:37:20.345" v="25461" actId="478"/>
          <ac:picMkLst>
            <pc:docMk/>
            <pc:sldMk cId="1556696511" sldId="272"/>
            <ac:picMk id="5" creationId="{95C02B08-6722-4D01-9710-DBFDC2AEE8E3}"/>
          </ac:picMkLst>
        </pc:picChg>
        <pc:picChg chg="add del mod ord">
          <ac:chgData name="Paulina Bzdun" userId="80763a46f979022b" providerId="LiveId" clId="{5143BCC4-213D-4AF7-A226-55AA28AB9023}" dt="2021-09-20T21:02:02.194" v="8262" actId="478"/>
          <ac:picMkLst>
            <pc:docMk/>
            <pc:sldMk cId="1556696511" sldId="272"/>
            <ac:picMk id="6" creationId="{2C13DDBD-E2E1-4CD3-BA79-7BECC9F38584}"/>
          </ac:picMkLst>
        </pc:picChg>
        <pc:picChg chg="add del mod">
          <ac:chgData name="Paulina Bzdun" userId="80763a46f979022b" providerId="LiveId" clId="{5143BCC4-213D-4AF7-A226-55AA28AB9023}" dt="2021-09-27T17:41:37.111" v="25568" actId="478"/>
          <ac:picMkLst>
            <pc:docMk/>
            <pc:sldMk cId="1556696511" sldId="272"/>
            <ac:picMk id="7" creationId="{32F798DA-EB53-48C7-B774-10FC9DDCD253}"/>
          </ac:picMkLst>
        </pc:picChg>
        <pc:picChg chg="add del mod">
          <ac:chgData name="Paulina Bzdun" userId="80763a46f979022b" providerId="LiveId" clId="{5143BCC4-213D-4AF7-A226-55AA28AB9023}" dt="2021-09-20T21:02:11.351" v="8266" actId="478"/>
          <ac:picMkLst>
            <pc:docMk/>
            <pc:sldMk cId="1556696511" sldId="272"/>
            <ac:picMk id="8" creationId="{3AF52D5A-9A56-47AD-8A76-7889E218C0A0}"/>
          </ac:picMkLst>
        </pc:picChg>
        <pc:picChg chg="add del mod">
          <ac:chgData name="Paulina Bzdun" userId="80763a46f979022b" providerId="LiveId" clId="{5143BCC4-213D-4AF7-A226-55AA28AB9023}" dt="2021-09-27T17:39:00.034" v="25469" actId="478"/>
          <ac:picMkLst>
            <pc:docMk/>
            <pc:sldMk cId="1556696511" sldId="272"/>
            <ac:picMk id="9" creationId="{9C5073B6-098E-4156-8AFF-17091D0C9958}"/>
          </ac:picMkLst>
        </pc:picChg>
        <pc:picChg chg="add del mod">
          <ac:chgData name="Paulina Bzdun" userId="80763a46f979022b" providerId="LiveId" clId="{5143BCC4-213D-4AF7-A226-55AA28AB9023}" dt="2021-09-27T17:41:49.664" v="25573" actId="478"/>
          <ac:picMkLst>
            <pc:docMk/>
            <pc:sldMk cId="1556696511" sldId="272"/>
            <ac:picMk id="12" creationId="{DF740450-C7FB-4DDF-ACE9-C2FE32CFFA74}"/>
          </ac:picMkLst>
        </pc:picChg>
        <pc:picChg chg="add del mod ord">
          <ac:chgData name="Paulina Bzdun" userId="80763a46f979022b" providerId="LiveId" clId="{5143BCC4-213D-4AF7-A226-55AA28AB9023}" dt="2021-09-20T21:19:06.447" v="8913" actId="478"/>
          <ac:picMkLst>
            <pc:docMk/>
            <pc:sldMk cId="1556696511" sldId="272"/>
            <ac:picMk id="14" creationId="{293DE3BD-1593-45CB-AB3A-B22976AD996A}"/>
          </ac:picMkLst>
        </pc:picChg>
        <pc:picChg chg="add mod">
          <ac:chgData name="Paulina Bzdun" userId="80763a46f979022b" providerId="LiveId" clId="{5143BCC4-213D-4AF7-A226-55AA28AB9023}" dt="2021-10-06T16:26:20.522" v="34562" actId="1076"/>
          <ac:picMkLst>
            <pc:docMk/>
            <pc:sldMk cId="1556696511" sldId="272"/>
            <ac:picMk id="14" creationId="{477B8BBD-8E28-44BC-94FB-9331182ACFCA}"/>
          </ac:picMkLst>
        </pc:picChg>
        <pc:picChg chg="add mod">
          <ac:chgData name="Paulina Bzdun" userId="80763a46f979022b" providerId="LiveId" clId="{5143BCC4-213D-4AF7-A226-55AA28AB9023}" dt="2021-10-06T16:26:23.465" v="34563" actId="1076"/>
          <ac:picMkLst>
            <pc:docMk/>
            <pc:sldMk cId="1556696511" sldId="272"/>
            <ac:picMk id="16" creationId="{EC4BE3F3-4616-4D8C-A199-0C0EE9B1D8B0}"/>
          </ac:picMkLst>
        </pc:picChg>
        <pc:picChg chg="add del mod">
          <ac:chgData name="Paulina Bzdun" userId="80763a46f979022b" providerId="LiveId" clId="{5143BCC4-213D-4AF7-A226-55AA28AB9023}" dt="2021-09-20T21:19:05.386" v="8912" actId="478"/>
          <ac:picMkLst>
            <pc:docMk/>
            <pc:sldMk cId="1556696511" sldId="272"/>
            <ac:picMk id="18" creationId="{0DFA2E74-CE45-4398-AC2F-A3D129B79E97}"/>
          </ac:picMkLst>
        </pc:picChg>
        <pc:picChg chg="add del mod">
          <ac:chgData name="Paulina Bzdun" userId="80763a46f979022b" providerId="LiveId" clId="{5143BCC4-213D-4AF7-A226-55AA28AB9023}" dt="2021-09-20T21:02:09.452" v="8265"/>
          <ac:picMkLst>
            <pc:docMk/>
            <pc:sldMk cId="1556696511" sldId="272"/>
            <ac:picMk id="22" creationId="{47E67043-0FB8-4ADE-84BF-CEA696BDCD78}"/>
          </ac:picMkLst>
        </pc:picChg>
        <pc:picChg chg="add del mod ord">
          <ac:chgData name="Paulina Bzdun" userId="80763a46f979022b" providerId="LiveId" clId="{5143BCC4-213D-4AF7-A226-55AA28AB9023}" dt="2021-09-27T17:36:32.993" v="25457" actId="478"/>
          <ac:picMkLst>
            <pc:docMk/>
            <pc:sldMk cId="1556696511" sldId="272"/>
            <ac:picMk id="28" creationId="{532D6607-D8D6-4398-A077-491A846B5DD3}"/>
          </ac:picMkLst>
        </pc:picChg>
        <pc:picChg chg="add del mod ord">
          <ac:chgData name="Paulina Bzdun" userId="80763a46f979022b" providerId="LiveId" clId="{5143BCC4-213D-4AF7-A226-55AA28AB9023}" dt="2021-09-27T17:38:52.005" v="25465" actId="478"/>
          <ac:picMkLst>
            <pc:docMk/>
            <pc:sldMk cId="1556696511" sldId="272"/>
            <ac:picMk id="30" creationId="{657C8121-9B4F-42BC-94A1-E7C90703840D}"/>
          </ac:picMkLst>
        </pc:picChg>
      </pc:sldChg>
      <pc:sldChg chg="addSp delSp modSp new mod modAnim modNotesTx">
        <pc:chgData name="Paulina Bzdun" userId="80763a46f979022b" providerId="LiveId" clId="{5143BCC4-213D-4AF7-A226-55AA28AB9023}" dt="2021-10-06T16:55:05.445" v="34671" actId="20577"/>
        <pc:sldMkLst>
          <pc:docMk/>
          <pc:sldMk cId="2749547936" sldId="273"/>
        </pc:sldMkLst>
        <pc:spChg chg="mod">
          <ac:chgData name="Paulina Bzdun" userId="80763a46f979022b" providerId="LiveId" clId="{5143BCC4-213D-4AF7-A226-55AA28AB9023}" dt="2021-09-20T21:38:21.297" v="10729" actId="1076"/>
          <ac:spMkLst>
            <pc:docMk/>
            <pc:sldMk cId="2749547936" sldId="273"/>
            <ac:spMk id="2" creationId="{BE1AEE69-C653-401D-8A03-F3F03A8C02C8}"/>
          </ac:spMkLst>
        </pc:spChg>
        <pc:spChg chg="add del mod">
          <ac:chgData name="Paulina Bzdun" userId="80763a46f979022b" providerId="LiveId" clId="{5143BCC4-213D-4AF7-A226-55AA28AB9023}" dt="2021-09-20T21:38:06.541" v="10726" actId="26606"/>
          <ac:spMkLst>
            <pc:docMk/>
            <pc:sldMk cId="2749547936" sldId="273"/>
            <ac:spMk id="3" creationId="{E7D8E82D-9649-4B88-8CDA-A7F928B1F273}"/>
          </ac:spMkLst>
        </pc:spChg>
        <pc:spChg chg="add mod">
          <ac:chgData name="Paulina Bzdun" userId="80763a46f979022b" providerId="LiveId" clId="{5143BCC4-213D-4AF7-A226-55AA28AB9023}" dt="2021-09-20T21:38:06.541" v="10726" actId="26606"/>
          <ac:spMkLst>
            <pc:docMk/>
            <pc:sldMk cId="2749547936" sldId="273"/>
            <ac:spMk id="4" creationId="{99A64E61-0C0F-4499-A82D-6CC9ED9360C5}"/>
          </ac:spMkLst>
        </pc:spChg>
        <pc:spChg chg="add mod">
          <ac:chgData name="Paulina Bzdun" userId="80763a46f979022b" providerId="LiveId" clId="{5143BCC4-213D-4AF7-A226-55AA28AB9023}" dt="2021-09-20T21:38:06.541" v="10726" actId="26606"/>
          <ac:spMkLst>
            <pc:docMk/>
            <pc:sldMk cId="2749547936" sldId="273"/>
            <ac:spMk id="5" creationId="{68BA9B21-AB3D-4DCB-B70A-7179FBB82688}"/>
          </ac:spMkLst>
        </pc:spChg>
        <pc:spChg chg="add del mod">
          <ac:chgData name="Paulina Bzdun" userId="80763a46f979022b" providerId="LiveId" clId="{5143BCC4-213D-4AF7-A226-55AA28AB9023}" dt="2021-09-27T17:50:58.811" v="27375" actId="1076"/>
          <ac:spMkLst>
            <pc:docMk/>
            <pc:sldMk cId="2749547936" sldId="273"/>
            <ac:spMk id="6" creationId="{43991A12-F4D7-43F7-9EB0-5B347C3ABB42}"/>
          </ac:spMkLst>
        </pc:spChg>
        <pc:spChg chg="add del mod">
          <ac:chgData name="Paulina Bzdun" userId="80763a46f979022b" providerId="LiveId" clId="{5143BCC4-213D-4AF7-A226-55AA28AB9023}" dt="2021-09-27T17:53:51.150" v="27873" actId="478"/>
          <ac:spMkLst>
            <pc:docMk/>
            <pc:sldMk cId="2749547936" sldId="273"/>
            <ac:spMk id="8" creationId="{05D2D7B7-BC64-4A2F-ACC2-5A2818076A38}"/>
          </ac:spMkLst>
        </pc:spChg>
        <pc:spChg chg="add mod">
          <ac:chgData name="Paulina Bzdun" userId="80763a46f979022b" providerId="LiveId" clId="{5143BCC4-213D-4AF7-A226-55AA28AB9023}" dt="2021-09-27T17:54:20.597" v="27883" actId="14100"/>
          <ac:spMkLst>
            <pc:docMk/>
            <pc:sldMk cId="2749547936" sldId="273"/>
            <ac:spMk id="9" creationId="{47007958-6991-45DF-94A7-22C2976E9C2F}"/>
          </ac:spMkLst>
        </pc:spChg>
        <pc:spChg chg="add mod">
          <ac:chgData name="Paulina Bzdun" userId="80763a46f979022b" providerId="LiveId" clId="{5143BCC4-213D-4AF7-A226-55AA28AB9023}" dt="2021-09-27T17:55:28.897" v="27896" actId="1076"/>
          <ac:spMkLst>
            <pc:docMk/>
            <pc:sldMk cId="2749547936" sldId="273"/>
            <ac:spMk id="10" creationId="{138ABC51-8935-448E-9A10-CC6EE2516CFA}"/>
          </ac:spMkLst>
        </pc:spChg>
        <pc:spChg chg="add mod">
          <ac:chgData name="Paulina Bzdun" userId="80763a46f979022b" providerId="LiveId" clId="{5143BCC4-213D-4AF7-A226-55AA28AB9023}" dt="2021-09-27T17:55:30.748" v="27897" actId="1076"/>
          <ac:spMkLst>
            <pc:docMk/>
            <pc:sldMk cId="2749547936" sldId="273"/>
            <ac:spMk id="13" creationId="{CF7D654E-3EE2-496D-B9AD-F28B37117880}"/>
          </ac:spMkLst>
        </pc:spChg>
        <pc:spChg chg="add mod">
          <ac:chgData name="Paulina Bzdun" userId="80763a46f979022b" providerId="LiveId" clId="{5143BCC4-213D-4AF7-A226-55AA28AB9023}" dt="2021-09-27T17:55:26.765" v="27895" actId="1076"/>
          <ac:spMkLst>
            <pc:docMk/>
            <pc:sldMk cId="2749547936" sldId="273"/>
            <ac:spMk id="14" creationId="{8DECA310-A1AE-46E9-9075-EAA6532BABF9}"/>
          </ac:spMkLst>
        </pc:spChg>
        <pc:spChg chg="add mod">
          <ac:chgData name="Paulina Bzdun" userId="80763a46f979022b" providerId="LiveId" clId="{5143BCC4-213D-4AF7-A226-55AA28AB9023}" dt="2021-09-27T17:55:57.727" v="27932" actId="20577"/>
          <ac:spMkLst>
            <pc:docMk/>
            <pc:sldMk cId="2749547936" sldId="273"/>
            <ac:spMk id="15" creationId="{35653CD2-816C-4D87-9B13-90CF74190BA8}"/>
          </ac:spMkLst>
        </pc:spChg>
        <pc:spChg chg="add mod">
          <ac:chgData name="Paulina Bzdun" userId="80763a46f979022b" providerId="LiveId" clId="{5143BCC4-213D-4AF7-A226-55AA28AB9023}" dt="2021-09-27T17:56:55.483" v="28105" actId="1076"/>
          <ac:spMkLst>
            <pc:docMk/>
            <pc:sldMk cId="2749547936" sldId="273"/>
            <ac:spMk id="16" creationId="{7FB7CE93-26F3-495C-BFA6-B911A5A6B5A4}"/>
          </ac:spMkLst>
        </pc:spChg>
        <pc:spChg chg="add del mod">
          <ac:chgData name="Paulina Bzdun" userId="80763a46f979022b" providerId="LiveId" clId="{5143BCC4-213D-4AF7-A226-55AA28AB9023}" dt="2021-09-27T17:57:03.234" v="28107"/>
          <ac:spMkLst>
            <pc:docMk/>
            <pc:sldMk cId="2749547936" sldId="273"/>
            <ac:spMk id="17" creationId="{6617653C-BAE2-4FCB-89EB-4B0ACD431D07}"/>
          </ac:spMkLst>
        </pc:spChg>
        <pc:spChg chg="add mod">
          <ac:chgData name="Paulina Bzdun" userId="80763a46f979022b" providerId="LiveId" clId="{5143BCC4-213D-4AF7-A226-55AA28AB9023}" dt="2021-09-27T18:16:38.456" v="28252" actId="1076"/>
          <ac:spMkLst>
            <pc:docMk/>
            <pc:sldMk cId="2749547936" sldId="273"/>
            <ac:spMk id="18" creationId="{4BF9324C-09E4-4DB0-AED1-75DDFB3E2CCE}"/>
          </ac:spMkLst>
        </pc:spChg>
        <pc:graphicFrameChg chg="add del">
          <ac:chgData name="Paulina Bzdun" userId="80763a46f979022b" providerId="LiveId" clId="{5143BCC4-213D-4AF7-A226-55AA28AB9023}" dt="2021-09-20T21:35:12.279" v="10169" actId="26606"/>
          <ac:graphicFrameMkLst>
            <pc:docMk/>
            <pc:sldMk cId="2749547936" sldId="273"/>
            <ac:graphicFrameMk id="8" creationId="{FD5C9F63-EBCA-4DE5-95F1-99EB501452FA}"/>
          </ac:graphicFrameMkLst>
        </pc:graphicFrameChg>
        <pc:graphicFrameChg chg="add del">
          <ac:chgData name="Paulina Bzdun" userId="80763a46f979022b" providerId="LiveId" clId="{5143BCC4-213D-4AF7-A226-55AA28AB9023}" dt="2021-09-20T21:38:06.457" v="10725" actId="26606"/>
          <ac:graphicFrameMkLst>
            <pc:docMk/>
            <pc:sldMk cId="2749547936" sldId="273"/>
            <ac:graphicFrameMk id="9" creationId="{BB0BADFA-7E52-4FD2-BEA1-D71A0F616CD7}"/>
          </ac:graphicFrameMkLst>
        </pc:graphicFrameChg>
        <pc:graphicFrameChg chg="add del">
          <ac:chgData name="Paulina Bzdun" userId="80763a46f979022b" providerId="LiveId" clId="{5143BCC4-213D-4AF7-A226-55AA28AB9023}" dt="2021-09-20T21:35:16.214" v="10171" actId="26606"/>
          <ac:graphicFrameMkLst>
            <pc:docMk/>
            <pc:sldMk cId="2749547936" sldId="273"/>
            <ac:graphicFrameMk id="10" creationId="{A2BF2ACB-9126-4E48-A91E-93D229E2BAE7}"/>
          </ac:graphicFrameMkLst>
        </pc:graphicFrameChg>
        <pc:graphicFrameChg chg="add del mod">
          <ac:chgData name="Paulina Bzdun" userId="80763a46f979022b" providerId="LiveId" clId="{5143BCC4-213D-4AF7-A226-55AA28AB9023}" dt="2021-09-27T17:53:04.021" v="27685" actId="478"/>
          <ac:graphicFrameMkLst>
            <pc:docMk/>
            <pc:sldMk cId="2749547936" sldId="273"/>
            <ac:graphicFrameMk id="11" creationId="{76C2AD41-0E3E-4340-A9B5-6425E3AF5057}"/>
          </ac:graphicFrameMkLst>
        </pc:graphicFrameChg>
        <pc:graphicFrameChg chg="add del">
          <ac:chgData name="Paulina Bzdun" userId="80763a46f979022b" providerId="LiveId" clId="{5143BCC4-213D-4AF7-A226-55AA28AB9023}" dt="2021-09-20T21:35:48.745" v="10173" actId="26606"/>
          <ac:graphicFrameMkLst>
            <pc:docMk/>
            <pc:sldMk cId="2749547936" sldId="273"/>
            <ac:graphicFrameMk id="12" creationId="{29D07813-F335-4D2C-96CE-6FA49A885326}"/>
          </ac:graphicFrameMkLst>
        </pc:graphicFrameChg>
        <pc:picChg chg="add mod">
          <ac:chgData name="Paulina Bzdun" userId="80763a46f979022b" providerId="LiveId" clId="{5143BCC4-213D-4AF7-A226-55AA28AB9023}" dt="2021-09-27T17:54:29.522" v="27885" actId="1076"/>
          <ac:picMkLst>
            <pc:docMk/>
            <pc:sldMk cId="2749547936" sldId="273"/>
            <ac:picMk id="12" creationId="{03763E56-57E4-42A9-8E0F-EA3E5E136896}"/>
          </ac:picMkLst>
        </pc:picChg>
        <pc:picChg chg="add mod">
          <ac:chgData name="Paulina Bzdun" userId="80763a46f979022b" providerId="LiveId" clId="{5143BCC4-213D-4AF7-A226-55AA28AB9023}" dt="2021-09-27T18:15:48.376" v="28208" actId="1076"/>
          <ac:picMkLst>
            <pc:docMk/>
            <pc:sldMk cId="2749547936" sldId="273"/>
            <ac:picMk id="19" creationId="{E15C3495-88DE-4BD3-B40A-648C62705CB3}"/>
          </ac:picMkLst>
        </pc:picChg>
      </pc:sldChg>
      <pc:sldChg chg="addSp delSp modSp new mod setBg modAnim modNotesTx">
        <pc:chgData name="Paulina Bzdun" userId="80763a46f979022b" providerId="LiveId" clId="{5143BCC4-213D-4AF7-A226-55AA28AB9023}" dt="2021-10-06T16:55:20.607" v="34679" actId="20577"/>
        <pc:sldMkLst>
          <pc:docMk/>
          <pc:sldMk cId="3349971492" sldId="274"/>
        </pc:sldMkLst>
        <pc:spChg chg="mod">
          <ac:chgData name="Paulina Bzdun" userId="80763a46f979022b" providerId="LiveId" clId="{5143BCC4-213D-4AF7-A226-55AA28AB9023}" dt="2021-09-27T18:20:33.660" v="28378" actId="26606"/>
          <ac:spMkLst>
            <pc:docMk/>
            <pc:sldMk cId="3349971492" sldId="274"/>
            <ac:spMk id="2" creationId="{65A62C08-68F5-4599-A55B-01D0CFB977B2}"/>
          </ac:spMkLst>
        </pc:spChg>
        <pc:spChg chg="mod">
          <ac:chgData name="Paulina Bzdun" userId="80763a46f979022b" providerId="LiveId" clId="{5143BCC4-213D-4AF7-A226-55AA28AB9023}" dt="2021-09-27T18:20:33.660" v="28378" actId="26606"/>
          <ac:spMkLst>
            <pc:docMk/>
            <pc:sldMk cId="3349971492" sldId="274"/>
            <ac:spMk id="3" creationId="{BF8D5105-D398-4552-B84F-B0BAA1200E47}"/>
          </ac:spMkLst>
        </pc:spChg>
        <pc:spChg chg="add del mod ord">
          <ac:chgData name="Paulina Bzdun" userId="80763a46f979022b" providerId="LiveId" clId="{5143BCC4-213D-4AF7-A226-55AA28AB9023}" dt="2021-09-20T22:01:48.018" v="12222" actId="478"/>
          <ac:spMkLst>
            <pc:docMk/>
            <pc:sldMk cId="3349971492" sldId="274"/>
            <ac:spMk id="4" creationId="{B2519392-AD22-4ABD-ABF3-2FC8F73D49FD}"/>
          </ac:spMkLst>
        </pc:spChg>
        <pc:spChg chg="add del mod">
          <ac:chgData name="Paulina Bzdun" userId="80763a46f979022b" providerId="LiveId" clId="{5143BCC4-213D-4AF7-A226-55AA28AB9023}" dt="2021-09-20T20:00:11.167" v="4095"/>
          <ac:spMkLst>
            <pc:docMk/>
            <pc:sldMk cId="3349971492" sldId="274"/>
            <ac:spMk id="5" creationId="{BCBF043A-B1BE-43E7-A941-00DB55A0D0D7}"/>
          </ac:spMkLst>
        </pc:spChg>
        <pc:spChg chg="add del">
          <ac:chgData name="Paulina Bzdun" userId="80763a46f979022b" providerId="LiveId" clId="{5143BCC4-213D-4AF7-A226-55AA28AB9023}" dt="2021-09-27T18:20:33.660" v="28378" actId="26606"/>
          <ac:spMkLst>
            <pc:docMk/>
            <pc:sldMk cId="3349971492" sldId="274"/>
            <ac:spMk id="11" creationId="{5C9B446A-6343-4E56-90BA-061E4DDF0FFB}"/>
          </ac:spMkLst>
        </pc:spChg>
        <pc:spChg chg="add del mod">
          <ac:chgData name="Paulina Bzdun" userId="80763a46f979022b" providerId="LiveId" clId="{5143BCC4-213D-4AF7-A226-55AA28AB9023}" dt="2021-09-27T18:40:18.044" v="29949" actId="478"/>
          <ac:spMkLst>
            <pc:docMk/>
            <pc:sldMk cId="3349971492" sldId="274"/>
            <ac:spMk id="12" creationId="{0F11BEC0-E0FC-4444-8AAD-31C5C9164066}"/>
          </ac:spMkLst>
        </pc:spChg>
        <pc:spChg chg="add mod">
          <ac:chgData name="Paulina Bzdun" userId="80763a46f979022b" providerId="LiveId" clId="{5143BCC4-213D-4AF7-A226-55AA28AB9023}" dt="2021-10-06T16:27:09.373" v="34565"/>
          <ac:spMkLst>
            <pc:docMk/>
            <pc:sldMk cId="3349971492" sldId="274"/>
            <ac:spMk id="12" creationId="{6E3E8A71-3A68-492F-A977-E0E3D267EF70}"/>
          </ac:spMkLst>
        </pc:spChg>
        <pc:spChg chg="add del">
          <ac:chgData name="Paulina Bzdun" userId="80763a46f979022b" providerId="LiveId" clId="{5143BCC4-213D-4AF7-A226-55AA28AB9023}" dt="2021-09-27T18:20:33.660" v="28378" actId="26606"/>
          <ac:spMkLst>
            <pc:docMk/>
            <pc:sldMk cId="3349971492" sldId="274"/>
            <ac:spMk id="13" creationId="{3EC72A1B-03D3-499C-B4BF-AC68EEC22B10}"/>
          </ac:spMkLst>
        </pc:spChg>
        <pc:spChg chg="add del">
          <ac:chgData name="Paulina Bzdun" userId="80763a46f979022b" providerId="LiveId" clId="{5143BCC4-213D-4AF7-A226-55AA28AB9023}" dt="2021-09-27T18:20:33.660" v="28378" actId="26606"/>
          <ac:spMkLst>
            <pc:docMk/>
            <pc:sldMk cId="3349971492" sldId="274"/>
            <ac:spMk id="15" creationId="{216322C2-3CF0-4D33-BF90-3F384CF6D232}"/>
          </ac:spMkLst>
        </pc:spChg>
        <pc:spChg chg="add mod">
          <ac:chgData name="Paulina Bzdun" userId="80763a46f979022b" providerId="LiveId" clId="{5143BCC4-213D-4AF7-A226-55AA28AB9023}" dt="2021-09-27T18:21:01.038" v="28412" actId="20577"/>
          <ac:spMkLst>
            <pc:docMk/>
            <pc:sldMk cId="3349971492" sldId="274"/>
            <ac:spMk id="16" creationId="{28F18560-E99A-4EB1-A340-FB41789149E8}"/>
          </ac:spMkLst>
        </pc:spChg>
        <pc:spChg chg="add del">
          <ac:chgData name="Paulina Bzdun" userId="80763a46f979022b" providerId="LiveId" clId="{5143BCC4-213D-4AF7-A226-55AA28AB9023}" dt="2021-09-27T18:20:33.660" v="28378" actId="26606"/>
          <ac:spMkLst>
            <pc:docMk/>
            <pc:sldMk cId="3349971492" sldId="274"/>
            <ac:spMk id="17" creationId="{55D4142C-5077-457F-A6AD-3FECFDB39685}"/>
          </ac:spMkLst>
        </pc:spChg>
        <pc:spChg chg="add mod">
          <ac:chgData name="Paulina Bzdun" userId="80763a46f979022b" providerId="LiveId" clId="{5143BCC4-213D-4AF7-A226-55AA28AB9023}" dt="2021-09-27T18:40:18.557" v="29950"/>
          <ac:spMkLst>
            <pc:docMk/>
            <pc:sldMk cId="3349971492" sldId="274"/>
            <ac:spMk id="18" creationId="{FC4EF250-E50E-41BF-A7E8-BA5F8375197D}"/>
          </ac:spMkLst>
        </pc:spChg>
        <pc:spChg chg="add del">
          <ac:chgData name="Paulina Bzdun" userId="80763a46f979022b" providerId="LiveId" clId="{5143BCC4-213D-4AF7-A226-55AA28AB9023}" dt="2021-09-27T18:20:33.660" v="28378" actId="26606"/>
          <ac:spMkLst>
            <pc:docMk/>
            <pc:sldMk cId="3349971492" sldId="274"/>
            <ac:spMk id="19" creationId="{7A5F0580-5EE9-419F-96EE-B6529EF6E7D0}"/>
          </ac:spMkLst>
        </pc:spChg>
        <pc:spChg chg="add">
          <ac:chgData name="Paulina Bzdun" userId="80763a46f979022b" providerId="LiveId" clId="{5143BCC4-213D-4AF7-A226-55AA28AB9023}" dt="2021-09-27T18:20:33.660" v="28378" actId="26606"/>
          <ac:spMkLst>
            <pc:docMk/>
            <pc:sldMk cId="3349971492" sldId="274"/>
            <ac:spMk id="24" creationId="{2550BE34-C2B8-49B8-8519-67A8CAD51AE9}"/>
          </ac:spMkLst>
        </pc:spChg>
        <pc:spChg chg="add">
          <ac:chgData name="Paulina Bzdun" userId="80763a46f979022b" providerId="LiveId" clId="{5143BCC4-213D-4AF7-A226-55AA28AB9023}" dt="2021-09-27T18:20:33.660" v="28378" actId="26606"/>
          <ac:spMkLst>
            <pc:docMk/>
            <pc:sldMk cId="3349971492" sldId="274"/>
            <ac:spMk id="26" creationId="{A7457DD9-5A45-400A-AB4B-4B4EDECA25F1}"/>
          </ac:spMkLst>
        </pc:spChg>
        <pc:spChg chg="add">
          <ac:chgData name="Paulina Bzdun" userId="80763a46f979022b" providerId="LiveId" clId="{5143BCC4-213D-4AF7-A226-55AA28AB9023}" dt="2021-09-27T18:20:33.660" v="28378" actId="26606"/>
          <ac:spMkLst>
            <pc:docMk/>
            <pc:sldMk cId="3349971492" sldId="274"/>
            <ac:spMk id="28" creationId="{441CF7D6-A660-431A-B0BB-140A0D5556B6}"/>
          </ac:spMkLst>
        </pc:spChg>
        <pc:spChg chg="add">
          <ac:chgData name="Paulina Bzdun" userId="80763a46f979022b" providerId="LiveId" clId="{5143BCC4-213D-4AF7-A226-55AA28AB9023}" dt="2021-09-27T18:20:33.660" v="28378" actId="26606"/>
          <ac:spMkLst>
            <pc:docMk/>
            <pc:sldMk cId="3349971492" sldId="274"/>
            <ac:spMk id="30" creationId="{0570A85B-3810-4F95-97B0-CBF4CCDB381C}"/>
          </ac:spMkLst>
        </pc:spChg>
        <pc:picChg chg="add mod">
          <ac:chgData name="Paulina Bzdun" userId="80763a46f979022b" providerId="LiveId" clId="{5143BCC4-213D-4AF7-A226-55AA28AB9023}" dt="2021-09-27T18:25:04.788" v="28855" actId="1076"/>
          <ac:picMkLst>
            <pc:docMk/>
            <pc:sldMk cId="3349971492" sldId="274"/>
            <ac:picMk id="4" creationId="{19ADB3E5-FE74-462B-8C5A-6C1B07C2C5FF}"/>
          </ac:picMkLst>
        </pc:picChg>
        <pc:picChg chg="add mod">
          <ac:chgData name="Paulina Bzdun" userId="80763a46f979022b" providerId="LiveId" clId="{5143BCC4-213D-4AF7-A226-55AA28AB9023}" dt="2021-09-27T18:20:33.660" v="28378" actId="26606"/>
          <ac:picMkLst>
            <pc:docMk/>
            <pc:sldMk cId="3349971492" sldId="274"/>
            <ac:picMk id="6" creationId="{6412075B-C0A6-4CE5-A226-7DEE3E4A53F3}"/>
          </ac:picMkLst>
        </pc:picChg>
      </pc:sldChg>
      <pc:sldChg chg="addSp modSp new mod modAnim modNotesTx">
        <pc:chgData name="Paulina Bzdun" userId="80763a46f979022b" providerId="LiveId" clId="{5143BCC4-213D-4AF7-A226-55AA28AB9023}" dt="2021-10-06T16:55:26.745" v="34683" actId="20577"/>
        <pc:sldMkLst>
          <pc:docMk/>
          <pc:sldMk cId="3595648155" sldId="275"/>
        </pc:sldMkLst>
        <pc:spChg chg="mod">
          <ac:chgData name="Paulina Bzdun" userId="80763a46f979022b" providerId="LiveId" clId="{5143BCC4-213D-4AF7-A226-55AA28AB9023}" dt="2021-09-20T19:59:01.984" v="4083" actId="113"/>
          <ac:spMkLst>
            <pc:docMk/>
            <pc:sldMk cId="3595648155" sldId="275"/>
            <ac:spMk id="2" creationId="{D3957757-CA93-477F-B232-2F42826904E9}"/>
          </ac:spMkLst>
        </pc:spChg>
        <pc:spChg chg="mod">
          <ac:chgData name="Paulina Bzdun" userId="80763a46f979022b" providerId="LiveId" clId="{5143BCC4-213D-4AF7-A226-55AA28AB9023}" dt="2021-09-27T18:30:10.972" v="29380" actId="255"/>
          <ac:spMkLst>
            <pc:docMk/>
            <pc:sldMk cId="3595648155" sldId="275"/>
            <ac:spMk id="3" creationId="{FBD92674-937D-4512-B943-448750F5EEB9}"/>
          </ac:spMkLst>
        </pc:spChg>
        <pc:spChg chg="add mod">
          <ac:chgData name="Paulina Bzdun" userId="80763a46f979022b" providerId="LiveId" clId="{5143BCC4-213D-4AF7-A226-55AA28AB9023}" dt="2021-09-20T20:00:07.223" v="4093"/>
          <ac:spMkLst>
            <pc:docMk/>
            <pc:sldMk cId="3595648155" sldId="275"/>
            <ac:spMk id="4" creationId="{938674A9-1835-4DE1-A886-DFB0120884E5}"/>
          </ac:spMkLst>
        </pc:spChg>
        <pc:spChg chg="add mod">
          <ac:chgData name="Paulina Bzdun" userId="80763a46f979022b" providerId="LiveId" clId="{5143BCC4-213D-4AF7-A226-55AA28AB9023}" dt="2021-09-20T21:55:02.594" v="12162" actId="1076"/>
          <ac:spMkLst>
            <pc:docMk/>
            <pc:sldMk cId="3595648155" sldId="275"/>
            <ac:spMk id="5" creationId="{46DD5458-1705-4D1B-BCCF-CD07B6695F73}"/>
          </ac:spMkLst>
        </pc:spChg>
        <pc:spChg chg="add mod">
          <ac:chgData name="Paulina Bzdun" userId="80763a46f979022b" providerId="LiveId" clId="{5143BCC4-213D-4AF7-A226-55AA28AB9023}" dt="2021-09-20T21:55:57.477" v="12180" actId="1076"/>
          <ac:spMkLst>
            <pc:docMk/>
            <pc:sldMk cId="3595648155" sldId="275"/>
            <ac:spMk id="6" creationId="{2BBC69F5-B167-4B5C-A7F6-80F367BA97ED}"/>
          </ac:spMkLst>
        </pc:spChg>
        <pc:picChg chg="add mod">
          <ac:chgData name="Paulina Bzdun" userId="80763a46f979022b" providerId="LiveId" clId="{5143BCC4-213D-4AF7-A226-55AA28AB9023}" dt="2021-09-27T18:40:02.441" v="29948" actId="1076"/>
          <ac:picMkLst>
            <pc:docMk/>
            <pc:sldMk cId="3595648155" sldId="275"/>
            <ac:picMk id="7" creationId="{35B6BE58-1B14-46DF-8A75-818A22ACDD3D}"/>
          </ac:picMkLst>
        </pc:picChg>
      </pc:sldChg>
      <pc:sldChg chg="addSp delSp modSp new mod modAnim modNotesTx">
        <pc:chgData name="Paulina Bzdun" userId="80763a46f979022b" providerId="LiveId" clId="{5143BCC4-213D-4AF7-A226-55AA28AB9023}" dt="2021-10-06T16:55:40.887" v="34691" actId="20577"/>
        <pc:sldMkLst>
          <pc:docMk/>
          <pc:sldMk cId="3255179342" sldId="276"/>
        </pc:sldMkLst>
        <pc:spChg chg="mod">
          <ac:chgData name="Paulina Bzdun" userId="80763a46f979022b" providerId="LiveId" clId="{5143BCC4-213D-4AF7-A226-55AA28AB9023}" dt="2021-09-20T19:59:04.927" v="4084" actId="113"/>
          <ac:spMkLst>
            <pc:docMk/>
            <pc:sldMk cId="3255179342" sldId="276"/>
            <ac:spMk id="2" creationId="{3E1077E1-D51F-45F3-BF70-118066F5518C}"/>
          </ac:spMkLst>
        </pc:spChg>
        <pc:spChg chg="mod">
          <ac:chgData name="Paulina Bzdun" userId="80763a46f979022b" providerId="LiveId" clId="{5143BCC4-213D-4AF7-A226-55AA28AB9023}" dt="2021-09-27T18:26:24.763" v="28864" actId="255"/>
          <ac:spMkLst>
            <pc:docMk/>
            <pc:sldMk cId="3255179342" sldId="276"/>
            <ac:spMk id="3" creationId="{2EC11D81-9949-4500-9505-7C2B537A72BD}"/>
          </ac:spMkLst>
        </pc:spChg>
        <pc:spChg chg="add mod">
          <ac:chgData name="Paulina Bzdun" userId="80763a46f979022b" providerId="LiveId" clId="{5143BCC4-213D-4AF7-A226-55AA28AB9023}" dt="2021-09-20T20:00:13.670" v="4096"/>
          <ac:spMkLst>
            <pc:docMk/>
            <pc:sldMk cId="3255179342" sldId="276"/>
            <ac:spMk id="4" creationId="{F7B1DBAD-EEF8-440E-93A8-EAD50B0D271D}"/>
          </ac:spMkLst>
        </pc:spChg>
        <pc:spChg chg="add del mod">
          <ac:chgData name="Paulina Bzdun" userId="80763a46f979022b" providerId="LiveId" clId="{5143BCC4-213D-4AF7-A226-55AA28AB9023}" dt="2021-09-20T20:22:32.557" v="5922" actId="478"/>
          <ac:spMkLst>
            <pc:docMk/>
            <pc:sldMk cId="3255179342" sldId="276"/>
            <ac:spMk id="5" creationId="{E0102545-C8E7-4D68-9B7B-B16FD0BAB17C}"/>
          </ac:spMkLst>
        </pc:spChg>
        <pc:spChg chg="add del mod">
          <ac:chgData name="Paulina Bzdun" userId="80763a46f979022b" providerId="LiveId" clId="{5143BCC4-213D-4AF7-A226-55AA28AB9023}" dt="2021-09-20T20:22:08.132" v="5917" actId="478"/>
          <ac:spMkLst>
            <pc:docMk/>
            <pc:sldMk cId="3255179342" sldId="276"/>
            <ac:spMk id="6" creationId="{428316A5-9FF8-4D7F-9F82-CB95EB466435}"/>
          </ac:spMkLst>
        </pc:spChg>
        <pc:spChg chg="add del mod">
          <ac:chgData name="Paulina Bzdun" userId="80763a46f979022b" providerId="LiveId" clId="{5143BCC4-213D-4AF7-A226-55AA28AB9023}" dt="2021-09-27T18:40:41.994" v="29964" actId="478"/>
          <ac:spMkLst>
            <pc:docMk/>
            <pc:sldMk cId="3255179342" sldId="276"/>
            <ac:spMk id="7" creationId="{58197740-3A69-4FE4-9B80-B602A5A60960}"/>
          </ac:spMkLst>
        </pc:spChg>
        <pc:spChg chg="add del mod">
          <ac:chgData name="Paulina Bzdun" userId="80763a46f979022b" providerId="LiveId" clId="{5143BCC4-213D-4AF7-A226-55AA28AB9023}" dt="2021-09-27T18:40:41.152" v="29963" actId="478"/>
          <ac:spMkLst>
            <pc:docMk/>
            <pc:sldMk cId="3255179342" sldId="276"/>
            <ac:spMk id="8" creationId="{18FE73ED-B7CF-42E0-8719-697D24F63AF8}"/>
          </ac:spMkLst>
        </pc:spChg>
        <pc:spChg chg="add mod">
          <ac:chgData name="Paulina Bzdun" userId="80763a46f979022b" providerId="LiveId" clId="{5143BCC4-213D-4AF7-A226-55AA28AB9023}" dt="2021-10-06T16:27:46.571" v="34566"/>
          <ac:spMkLst>
            <pc:docMk/>
            <pc:sldMk cId="3255179342" sldId="276"/>
            <ac:spMk id="8" creationId="{E5AD8B76-8A71-48CF-82D2-4990FC6EAC3D}"/>
          </ac:spMkLst>
        </pc:spChg>
        <pc:spChg chg="add mod">
          <ac:chgData name="Paulina Bzdun" userId="80763a46f979022b" providerId="LiveId" clId="{5143BCC4-213D-4AF7-A226-55AA28AB9023}" dt="2021-09-27T18:35:27.586" v="29797" actId="20577"/>
          <ac:spMkLst>
            <pc:docMk/>
            <pc:sldMk cId="3255179342" sldId="276"/>
            <ac:spMk id="10" creationId="{FAC30C4B-0941-4C6E-B316-7B83ACDE5F1A}"/>
          </ac:spMkLst>
        </pc:spChg>
        <pc:picChg chg="add mod">
          <ac:chgData name="Paulina Bzdun" userId="80763a46f979022b" providerId="LiveId" clId="{5143BCC4-213D-4AF7-A226-55AA28AB9023}" dt="2021-09-27T18:50:45.055" v="30429" actId="1076"/>
          <ac:picMkLst>
            <pc:docMk/>
            <pc:sldMk cId="3255179342" sldId="276"/>
            <ac:picMk id="5" creationId="{D41C9FC2-99BE-4F4B-84EC-8424D3218F7C}"/>
          </ac:picMkLst>
        </pc:picChg>
        <pc:picChg chg="add mod">
          <ac:chgData name="Paulina Bzdun" userId="80763a46f979022b" providerId="LiveId" clId="{5143BCC4-213D-4AF7-A226-55AA28AB9023}" dt="2021-09-27T18:27:19.711" v="28881" actId="1076"/>
          <ac:picMkLst>
            <pc:docMk/>
            <pc:sldMk cId="3255179342" sldId="276"/>
            <ac:picMk id="9" creationId="{CB538398-AC5B-46B0-8E7B-510AE076A851}"/>
          </ac:picMkLst>
        </pc:picChg>
      </pc:sldChg>
      <pc:sldChg chg="addSp modSp new del mod">
        <pc:chgData name="Paulina Bzdun" userId="80763a46f979022b" providerId="LiveId" clId="{5143BCC4-213D-4AF7-A226-55AA28AB9023}" dt="2021-09-20T20:10:46.153" v="4905" actId="2696"/>
        <pc:sldMkLst>
          <pc:docMk/>
          <pc:sldMk cId="866095585" sldId="277"/>
        </pc:sldMkLst>
        <pc:spChg chg="mod">
          <ac:chgData name="Paulina Bzdun" userId="80763a46f979022b" providerId="LiveId" clId="{5143BCC4-213D-4AF7-A226-55AA28AB9023}" dt="2021-09-20T19:59:08.030" v="4085" actId="113"/>
          <ac:spMkLst>
            <pc:docMk/>
            <pc:sldMk cId="866095585" sldId="277"/>
            <ac:spMk id="2" creationId="{598FEEDF-CF76-4515-AA2E-A8EDC337F993}"/>
          </ac:spMkLst>
        </pc:spChg>
        <pc:spChg chg="mod">
          <ac:chgData name="Paulina Bzdun" userId="80763a46f979022b" providerId="LiveId" clId="{5143BCC4-213D-4AF7-A226-55AA28AB9023}" dt="2021-09-20T20:09:06.205" v="4903" actId="20577"/>
          <ac:spMkLst>
            <pc:docMk/>
            <pc:sldMk cId="866095585" sldId="277"/>
            <ac:spMk id="3" creationId="{990F9378-B6E0-42B1-B34B-609A6FEC1ABE}"/>
          </ac:spMkLst>
        </pc:spChg>
        <pc:spChg chg="add mod">
          <ac:chgData name="Paulina Bzdun" userId="80763a46f979022b" providerId="LiveId" clId="{5143BCC4-213D-4AF7-A226-55AA28AB9023}" dt="2021-09-20T20:00:15.253" v="4097"/>
          <ac:spMkLst>
            <pc:docMk/>
            <pc:sldMk cId="866095585" sldId="277"/>
            <ac:spMk id="4" creationId="{49704FFC-08AD-469A-8BE7-E2B092BCF1EC}"/>
          </ac:spMkLst>
        </pc:spChg>
      </pc:sldChg>
      <pc:sldChg chg="addSp delSp modSp new mod setBg modAnim modNotesTx">
        <pc:chgData name="Paulina Bzdun" userId="80763a46f979022b" providerId="LiveId" clId="{5143BCC4-213D-4AF7-A226-55AA28AB9023}" dt="2021-10-06T16:55:48.483" v="34697" actId="20577"/>
        <pc:sldMkLst>
          <pc:docMk/>
          <pc:sldMk cId="1897249209" sldId="278"/>
        </pc:sldMkLst>
        <pc:spChg chg="mod">
          <ac:chgData name="Paulina Bzdun" userId="80763a46f979022b" providerId="LiveId" clId="{5143BCC4-213D-4AF7-A226-55AA28AB9023}" dt="2021-09-27T19:04:50.719" v="31470" actId="255"/>
          <ac:spMkLst>
            <pc:docMk/>
            <pc:sldMk cId="1897249209" sldId="278"/>
            <ac:spMk id="2" creationId="{45B4A34F-B210-4D21-8382-F4B07742E9E4}"/>
          </ac:spMkLst>
        </pc:spChg>
        <pc:spChg chg="mod ord">
          <ac:chgData name="Paulina Bzdun" userId="80763a46f979022b" providerId="LiveId" clId="{5143BCC4-213D-4AF7-A226-55AA28AB9023}" dt="2021-09-27T18:53:33.447" v="31103" actId="20577"/>
          <ac:spMkLst>
            <pc:docMk/>
            <pc:sldMk cId="1897249209" sldId="278"/>
            <ac:spMk id="3" creationId="{BD5893EB-E970-481B-B5FA-6593DFCCE557}"/>
          </ac:spMkLst>
        </pc:spChg>
        <pc:spChg chg="add del mod">
          <ac:chgData name="Paulina Bzdun" userId="80763a46f979022b" providerId="LiveId" clId="{5143BCC4-213D-4AF7-A226-55AA28AB9023}" dt="2021-09-20T22:03:46.406" v="12225" actId="478"/>
          <ac:spMkLst>
            <pc:docMk/>
            <pc:sldMk cId="1897249209" sldId="278"/>
            <ac:spMk id="4" creationId="{34E263CF-5D66-4AEE-89A5-04C38DE1537C}"/>
          </ac:spMkLst>
        </pc:spChg>
        <pc:spChg chg="add mod">
          <ac:chgData name="Paulina Bzdun" userId="80763a46f979022b" providerId="LiveId" clId="{5143BCC4-213D-4AF7-A226-55AA28AB9023}" dt="2021-10-06T16:27:58.971" v="34567"/>
          <ac:spMkLst>
            <pc:docMk/>
            <pc:sldMk cId="1897249209" sldId="278"/>
            <ac:spMk id="10" creationId="{DDEBD394-52FE-4E94-B611-4DBA5F891075}"/>
          </ac:spMkLst>
        </pc:spChg>
        <pc:spChg chg="add del">
          <ac:chgData name="Paulina Bzdun" userId="80763a46f979022b" providerId="LiveId" clId="{5143BCC4-213D-4AF7-A226-55AA28AB9023}" dt="2021-09-20T20:12:42.397" v="5043" actId="26606"/>
          <ac:spMkLst>
            <pc:docMk/>
            <pc:sldMk cId="1897249209" sldId="278"/>
            <ac:spMk id="11" creationId="{2C9A9DA9-7DC8-488B-A882-123947B0F3D9}"/>
          </ac:spMkLst>
        </pc:spChg>
        <pc:spChg chg="add del">
          <ac:chgData name="Paulina Bzdun" userId="80763a46f979022b" providerId="LiveId" clId="{5143BCC4-213D-4AF7-A226-55AA28AB9023}" dt="2021-09-20T20:12:42.397" v="5043" actId="26606"/>
          <ac:spMkLst>
            <pc:docMk/>
            <pc:sldMk cId="1897249209" sldId="278"/>
            <ac:spMk id="13" creationId="{57F6BDD4-E066-4008-8011-6CC31AEB4556}"/>
          </ac:spMkLst>
        </pc:spChg>
        <pc:spChg chg="add del">
          <ac:chgData name="Paulina Bzdun" userId="80763a46f979022b" providerId="LiveId" clId="{5143BCC4-213D-4AF7-A226-55AA28AB9023}" dt="2021-09-20T20:12:42.397" v="5043" actId="26606"/>
          <ac:spMkLst>
            <pc:docMk/>
            <pc:sldMk cId="1897249209" sldId="278"/>
            <ac:spMk id="15" creationId="{2711A8FB-68FC-45FC-B01E-38F809E2D439}"/>
          </ac:spMkLst>
        </pc:spChg>
        <pc:spChg chg="add del">
          <ac:chgData name="Paulina Bzdun" userId="80763a46f979022b" providerId="LiveId" clId="{5143BCC4-213D-4AF7-A226-55AA28AB9023}" dt="2021-09-20T20:12:42.397" v="5043" actId="26606"/>
          <ac:spMkLst>
            <pc:docMk/>
            <pc:sldMk cId="1897249209" sldId="278"/>
            <ac:spMk id="17" creationId="{2A865FE3-5FC9-4049-87CF-30019C46C0F5}"/>
          </ac:spMkLst>
        </pc:spChg>
        <pc:spChg chg="add del mod">
          <ac:chgData name="Paulina Bzdun" userId="80763a46f979022b" providerId="LiveId" clId="{5143BCC4-213D-4AF7-A226-55AA28AB9023}" dt="2021-09-27T19:04:55.348" v="31471" actId="478"/>
          <ac:spMkLst>
            <pc:docMk/>
            <pc:sldMk cId="1897249209" sldId="278"/>
            <ac:spMk id="18" creationId="{B453F543-8A5B-4672-9099-7291B82FF529}"/>
          </ac:spMkLst>
        </pc:spChg>
        <pc:spChg chg="add del mod">
          <ac:chgData name="Paulina Bzdun" userId="80763a46f979022b" providerId="LiveId" clId="{5143BCC4-213D-4AF7-A226-55AA28AB9023}" dt="2021-09-27T19:04:57.835" v="31473" actId="478"/>
          <ac:spMkLst>
            <pc:docMk/>
            <pc:sldMk cId="1897249209" sldId="278"/>
            <ac:spMk id="19" creationId="{BE0BC423-CB23-47FC-8713-DD01376F7D42}"/>
          </ac:spMkLst>
        </pc:spChg>
        <pc:spChg chg="add mod">
          <ac:chgData name="Paulina Bzdun" userId="80763a46f979022b" providerId="LiveId" clId="{5143BCC4-213D-4AF7-A226-55AA28AB9023}" dt="2021-09-27T19:04:58.355" v="31474"/>
          <ac:spMkLst>
            <pc:docMk/>
            <pc:sldMk cId="1897249209" sldId="278"/>
            <ac:spMk id="20" creationId="{03ABD169-1A62-4DA3-A268-3823759FDA93}"/>
          </ac:spMkLst>
        </pc:spChg>
        <pc:spChg chg="add del">
          <ac:chgData name="Paulina Bzdun" userId="80763a46f979022b" providerId="LiveId" clId="{5143BCC4-213D-4AF7-A226-55AA28AB9023}" dt="2021-09-20T20:12:49.328" v="5045" actId="26606"/>
          <ac:spMkLst>
            <pc:docMk/>
            <pc:sldMk cId="1897249209" sldId="278"/>
            <ac:spMk id="22" creationId="{2C9A9DA9-7DC8-488B-A882-123947B0F3D9}"/>
          </ac:spMkLst>
        </pc:spChg>
        <pc:spChg chg="add del">
          <ac:chgData name="Paulina Bzdun" userId="80763a46f979022b" providerId="LiveId" clId="{5143BCC4-213D-4AF7-A226-55AA28AB9023}" dt="2021-09-20T20:12:49.328" v="5045" actId="26606"/>
          <ac:spMkLst>
            <pc:docMk/>
            <pc:sldMk cId="1897249209" sldId="278"/>
            <ac:spMk id="24" creationId="{57F6BDD4-E066-4008-8011-6CC31AEB4556}"/>
          </ac:spMkLst>
        </pc:spChg>
        <pc:spChg chg="add del">
          <ac:chgData name="Paulina Bzdun" userId="80763a46f979022b" providerId="LiveId" clId="{5143BCC4-213D-4AF7-A226-55AA28AB9023}" dt="2021-09-20T20:12:49.328" v="5045" actId="26606"/>
          <ac:spMkLst>
            <pc:docMk/>
            <pc:sldMk cId="1897249209" sldId="278"/>
            <ac:spMk id="26" creationId="{2711A8FB-68FC-45FC-B01E-38F809E2D439}"/>
          </ac:spMkLst>
        </pc:spChg>
        <pc:spChg chg="add del">
          <ac:chgData name="Paulina Bzdun" userId="80763a46f979022b" providerId="LiveId" clId="{5143BCC4-213D-4AF7-A226-55AA28AB9023}" dt="2021-09-20T20:12:49.328" v="5045" actId="26606"/>
          <ac:spMkLst>
            <pc:docMk/>
            <pc:sldMk cId="1897249209" sldId="278"/>
            <ac:spMk id="28" creationId="{2A865FE3-5FC9-4049-87CF-30019C46C0F5}"/>
          </ac:spMkLst>
        </pc:spChg>
        <pc:spChg chg="add del">
          <ac:chgData name="Paulina Bzdun" userId="80763a46f979022b" providerId="LiveId" clId="{5143BCC4-213D-4AF7-A226-55AA28AB9023}" dt="2021-09-27T18:53:22.198" v="31099" actId="26606"/>
          <ac:spMkLst>
            <pc:docMk/>
            <pc:sldMk cId="1897249209" sldId="278"/>
            <ac:spMk id="33" creationId="{2C9A9DA9-7DC8-488B-A882-123947B0F3D9}"/>
          </ac:spMkLst>
        </pc:spChg>
        <pc:spChg chg="add del">
          <ac:chgData name="Paulina Bzdun" userId="80763a46f979022b" providerId="LiveId" clId="{5143BCC4-213D-4AF7-A226-55AA28AB9023}" dt="2021-09-27T18:53:22.198" v="31099" actId="26606"/>
          <ac:spMkLst>
            <pc:docMk/>
            <pc:sldMk cId="1897249209" sldId="278"/>
            <ac:spMk id="35" creationId="{57F6BDD4-E066-4008-8011-6CC31AEB4556}"/>
          </ac:spMkLst>
        </pc:spChg>
        <pc:spChg chg="add del">
          <ac:chgData name="Paulina Bzdun" userId="80763a46f979022b" providerId="LiveId" clId="{5143BCC4-213D-4AF7-A226-55AA28AB9023}" dt="2021-09-27T18:53:22.198" v="31099" actId="26606"/>
          <ac:spMkLst>
            <pc:docMk/>
            <pc:sldMk cId="1897249209" sldId="278"/>
            <ac:spMk id="37" creationId="{2711A8FB-68FC-45FC-B01E-38F809E2D439}"/>
          </ac:spMkLst>
        </pc:spChg>
        <pc:spChg chg="add del">
          <ac:chgData name="Paulina Bzdun" userId="80763a46f979022b" providerId="LiveId" clId="{5143BCC4-213D-4AF7-A226-55AA28AB9023}" dt="2021-09-27T18:53:22.198" v="31099" actId="26606"/>
          <ac:spMkLst>
            <pc:docMk/>
            <pc:sldMk cId="1897249209" sldId="278"/>
            <ac:spMk id="39" creationId="{2A865FE3-5FC9-4049-87CF-30019C46C0F5}"/>
          </ac:spMkLst>
        </pc:spChg>
        <pc:spChg chg="add del">
          <ac:chgData name="Paulina Bzdun" userId="80763a46f979022b" providerId="LiveId" clId="{5143BCC4-213D-4AF7-A226-55AA28AB9023}" dt="2021-09-27T18:53:22.175" v="31098" actId="26606"/>
          <ac:spMkLst>
            <pc:docMk/>
            <pc:sldMk cId="1897249209" sldId="278"/>
            <ac:spMk id="44" creationId="{2550BE34-C2B8-49B8-8519-67A8CAD51AE9}"/>
          </ac:spMkLst>
        </pc:spChg>
        <pc:spChg chg="add del">
          <ac:chgData name="Paulina Bzdun" userId="80763a46f979022b" providerId="LiveId" clId="{5143BCC4-213D-4AF7-A226-55AA28AB9023}" dt="2021-09-27T18:53:22.175" v="31098" actId="26606"/>
          <ac:spMkLst>
            <pc:docMk/>
            <pc:sldMk cId="1897249209" sldId="278"/>
            <ac:spMk id="46" creationId="{A7457DD9-5A45-400A-AB4B-4B4EDECA25F1}"/>
          </ac:spMkLst>
        </pc:spChg>
        <pc:spChg chg="add del">
          <ac:chgData name="Paulina Bzdun" userId="80763a46f979022b" providerId="LiveId" clId="{5143BCC4-213D-4AF7-A226-55AA28AB9023}" dt="2021-09-27T18:53:22.175" v="31098" actId="26606"/>
          <ac:spMkLst>
            <pc:docMk/>
            <pc:sldMk cId="1897249209" sldId="278"/>
            <ac:spMk id="48" creationId="{441CF7D6-A660-431A-B0BB-140A0D5556B6}"/>
          </ac:spMkLst>
        </pc:spChg>
        <pc:spChg chg="add del">
          <ac:chgData name="Paulina Bzdun" userId="80763a46f979022b" providerId="LiveId" clId="{5143BCC4-213D-4AF7-A226-55AA28AB9023}" dt="2021-09-27T18:53:22.175" v="31098" actId="26606"/>
          <ac:spMkLst>
            <pc:docMk/>
            <pc:sldMk cId="1897249209" sldId="278"/>
            <ac:spMk id="50" creationId="{0570A85B-3810-4F95-97B0-CBF4CCDB381C}"/>
          </ac:spMkLst>
        </pc:spChg>
        <pc:spChg chg="add">
          <ac:chgData name="Paulina Bzdun" userId="80763a46f979022b" providerId="LiveId" clId="{5143BCC4-213D-4AF7-A226-55AA28AB9023}" dt="2021-09-27T18:53:22.198" v="31099" actId="26606"/>
          <ac:spMkLst>
            <pc:docMk/>
            <pc:sldMk cId="1897249209" sldId="278"/>
            <ac:spMk id="52" creationId="{0B9EE3F3-89B7-43C3-8651-C4C96830993D}"/>
          </ac:spMkLst>
        </pc:spChg>
        <pc:spChg chg="add">
          <ac:chgData name="Paulina Bzdun" userId="80763a46f979022b" providerId="LiveId" clId="{5143BCC4-213D-4AF7-A226-55AA28AB9023}" dt="2021-09-27T18:53:22.198" v="31099" actId="26606"/>
          <ac:spMkLst>
            <pc:docMk/>
            <pc:sldMk cId="1897249209" sldId="278"/>
            <ac:spMk id="53" creationId="{33AE4636-AEEC-45D6-84D4-7AC2DA48ECF8}"/>
          </ac:spMkLst>
        </pc:spChg>
        <pc:spChg chg="add">
          <ac:chgData name="Paulina Bzdun" userId="80763a46f979022b" providerId="LiveId" clId="{5143BCC4-213D-4AF7-A226-55AA28AB9023}" dt="2021-09-27T18:53:22.198" v="31099" actId="26606"/>
          <ac:spMkLst>
            <pc:docMk/>
            <pc:sldMk cId="1897249209" sldId="278"/>
            <ac:spMk id="54" creationId="{8D9CE0F4-2EB2-4F1F-8AAC-DB3571D9FE10}"/>
          </ac:spMkLst>
        </pc:spChg>
        <pc:picChg chg="add mod">
          <ac:chgData name="Paulina Bzdun" userId="80763a46f979022b" providerId="LiveId" clId="{5143BCC4-213D-4AF7-A226-55AA28AB9023}" dt="2021-09-27T18:59:41.405" v="31155" actId="1076"/>
          <ac:picMkLst>
            <pc:docMk/>
            <pc:sldMk cId="1897249209" sldId="278"/>
            <ac:picMk id="4" creationId="{0224848C-AA03-4CB5-9080-8E9D3B13A11C}"/>
          </ac:picMkLst>
        </pc:picChg>
        <pc:picChg chg="add mod ord">
          <ac:chgData name="Paulina Bzdun" userId="80763a46f979022b" providerId="LiveId" clId="{5143BCC4-213D-4AF7-A226-55AA28AB9023}" dt="2021-09-27T18:53:22.198" v="31099" actId="26606"/>
          <ac:picMkLst>
            <pc:docMk/>
            <pc:sldMk cId="1897249209" sldId="278"/>
            <ac:picMk id="8" creationId="{C78B3D85-9D62-4B8C-9097-EB5CE55B79E0}"/>
          </ac:picMkLst>
        </pc:picChg>
      </pc:sldChg>
      <pc:sldChg chg="addSp delSp modSp new mod setBg modAnim modNotesTx">
        <pc:chgData name="Paulina Bzdun" userId="80763a46f979022b" providerId="LiveId" clId="{5143BCC4-213D-4AF7-A226-55AA28AB9023}" dt="2021-09-27T19:04:36.063" v="31468" actId="1076"/>
        <pc:sldMkLst>
          <pc:docMk/>
          <pc:sldMk cId="1474604547" sldId="279"/>
        </pc:sldMkLst>
        <pc:spChg chg="mod">
          <ac:chgData name="Paulina Bzdun" userId="80763a46f979022b" providerId="LiveId" clId="{5143BCC4-213D-4AF7-A226-55AA28AB9023}" dt="2021-09-20T20:02:49.873" v="4309" actId="26606"/>
          <ac:spMkLst>
            <pc:docMk/>
            <pc:sldMk cId="1474604547" sldId="279"/>
            <ac:spMk id="2" creationId="{2DF0081E-02F0-41AC-AF41-013B6173EA3F}"/>
          </ac:spMkLst>
        </pc:spChg>
        <pc:spChg chg="mod">
          <ac:chgData name="Paulina Bzdun" userId="80763a46f979022b" providerId="LiveId" clId="{5143BCC4-213D-4AF7-A226-55AA28AB9023}" dt="2021-09-27T19:00:32.131" v="31214" actId="20577"/>
          <ac:spMkLst>
            <pc:docMk/>
            <pc:sldMk cId="1474604547" sldId="279"/>
            <ac:spMk id="3" creationId="{41B0A116-9C0C-4A63-94C7-18020DFC4887}"/>
          </ac:spMkLst>
        </pc:spChg>
        <pc:spChg chg="add del mod ord">
          <ac:chgData name="Paulina Bzdun" userId="80763a46f979022b" providerId="LiveId" clId="{5143BCC4-213D-4AF7-A226-55AA28AB9023}" dt="2021-09-20T22:03:58.021" v="12227" actId="478"/>
          <ac:spMkLst>
            <pc:docMk/>
            <pc:sldMk cId="1474604547" sldId="279"/>
            <ac:spMk id="4" creationId="{7F62E9F8-7E30-4730-935B-4D9BF7BB1B65}"/>
          </ac:spMkLst>
        </pc:spChg>
        <pc:spChg chg="add mod">
          <ac:chgData name="Paulina Bzdun" userId="80763a46f979022b" providerId="LiveId" clId="{5143BCC4-213D-4AF7-A226-55AA28AB9023}" dt="2021-09-27T19:01:43.750" v="31394" actId="1076"/>
          <ac:spMkLst>
            <pc:docMk/>
            <pc:sldMk cId="1474604547" sldId="279"/>
            <ac:spMk id="10" creationId="{0510892D-3F37-473F-8423-B5ECF363BF41}"/>
          </ac:spMkLst>
        </pc:spChg>
        <pc:spChg chg="add">
          <ac:chgData name="Paulina Bzdun" userId="80763a46f979022b" providerId="LiveId" clId="{5143BCC4-213D-4AF7-A226-55AA28AB9023}" dt="2021-09-20T20:02:49.873" v="4309" actId="26606"/>
          <ac:spMkLst>
            <pc:docMk/>
            <pc:sldMk cId="1474604547" sldId="279"/>
            <ac:spMk id="11" creationId="{2C9A9DA9-7DC8-488B-A882-123947B0F3D9}"/>
          </ac:spMkLst>
        </pc:spChg>
        <pc:spChg chg="add mod">
          <ac:chgData name="Paulina Bzdun" userId="80763a46f979022b" providerId="LiveId" clId="{5143BCC4-213D-4AF7-A226-55AA28AB9023}" dt="2021-09-20T22:03:58.631" v="12228"/>
          <ac:spMkLst>
            <pc:docMk/>
            <pc:sldMk cId="1474604547" sldId="279"/>
            <ac:spMk id="12" creationId="{43CB5306-4DC5-47F0-8B50-2BE2B3887B40}"/>
          </ac:spMkLst>
        </pc:spChg>
        <pc:spChg chg="add">
          <ac:chgData name="Paulina Bzdun" userId="80763a46f979022b" providerId="LiveId" clId="{5143BCC4-213D-4AF7-A226-55AA28AB9023}" dt="2021-09-20T20:02:49.873" v="4309" actId="26606"/>
          <ac:spMkLst>
            <pc:docMk/>
            <pc:sldMk cId="1474604547" sldId="279"/>
            <ac:spMk id="13" creationId="{57F6BDD4-E066-4008-8011-6CC31AEB4556}"/>
          </ac:spMkLst>
        </pc:spChg>
        <pc:spChg chg="add">
          <ac:chgData name="Paulina Bzdun" userId="80763a46f979022b" providerId="LiveId" clId="{5143BCC4-213D-4AF7-A226-55AA28AB9023}" dt="2021-09-20T20:02:49.873" v="4309" actId="26606"/>
          <ac:spMkLst>
            <pc:docMk/>
            <pc:sldMk cId="1474604547" sldId="279"/>
            <ac:spMk id="15" creationId="{2711A8FB-68FC-45FC-B01E-38F809E2D439}"/>
          </ac:spMkLst>
        </pc:spChg>
        <pc:spChg chg="add">
          <ac:chgData name="Paulina Bzdun" userId="80763a46f979022b" providerId="LiveId" clId="{5143BCC4-213D-4AF7-A226-55AA28AB9023}" dt="2021-09-20T20:02:49.873" v="4309" actId="26606"/>
          <ac:spMkLst>
            <pc:docMk/>
            <pc:sldMk cId="1474604547" sldId="279"/>
            <ac:spMk id="17" creationId="{2A865FE3-5FC9-4049-87CF-30019C46C0F5}"/>
          </ac:spMkLst>
        </pc:spChg>
        <pc:picChg chg="add mod">
          <ac:chgData name="Paulina Bzdun" userId="80763a46f979022b" providerId="LiveId" clId="{5143BCC4-213D-4AF7-A226-55AA28AB9023}" dt="2021-09-27T19:04:36.063" v="31468" actId="1076"/>
          <ac:picMkLst>
            <pc:docMk/>
            <pc:sldMk cId="1474604547" sldId="279"/>
            <ac:picMk id="4" creationId="{403F327F-6BD3-470F-BC92-D71F185E0001}"/>
          </ac:picMkLst>
        </pc:picChg>
        <pc:picChg chg="add mod">
          <ac:chgData name="Paulina Bzdun" userId="80763a46f979022b" providerId="LiveId" clId="{5143BCC4-213D-4AF7-A226-55AA28AB9023}" dt="2021-09-20T20:02:54.305" v="4310" actId="27614"/>
          <ac:picMkLst>
            <pc:docMk/>
            <pc:sldMk cId="1474604547" sldId="279"/>
            <ac:picMk id="6" creationId="{6FD907E6-96AD-4B35-B2C3-7C50F0A795C7}"/>
          </ac:picMkLst>
        </pc:picChg>
      </pc:sldChg>
      <pc:sldChg chg="addSp delSp modSp new del mod setBg addAnim delAnim">
        <pc:chgData name="Paulina Bzdun" userId="80763a46f979022b" providerId="LiveId" clId="{5143BCC4-213D-4AF7-A226-55AA28AB9023}" dt="2021-09-27T18:40:53.361" v="29966" actId="2696"/>
        <pc:sldMkLst>
          <pc:docMk/>
          <pc:sldMk cId="2825929110" sldId="280"/>
        </pc:sldMkLst>
        <pc:spChg chg="mod ord">
          <ac:chgData name="Paulina Bzdun" userId="80763a46f979022b" providerId="LiveId" clId="{5143BCC4-213D-4AF7-A226-55AA28AB9023}" dt="2021-09-20T20:25:19.018" v="5966" actId="1076"/>
          <ac:spMkLst>
            <pc:docMk/>
            <pc:sldMk cId="2825929110" sldId="280"/>
            <ac:spMk id="2" creationId="{5F62457A-42CF-46CF-ACE0-8603A407702B}"/>
          </ac:spMkLst>
        </pc:spChg>
        <pc:spChg chg="del">
          <ac:chgData name="Paulina Bzdun" userId="80763a46f979022b" providerId="LiveId" clId="{5143BCC4-213D-4AF7-A226-55AA28AB9023}" dt="2021-09-20T20:23:46.366" v="5945" actId="478"/>
          <ac:spMkLst>
            <pc:docMk/>
            <pc:sldMk cId="2825929110" sldId="280"/>
            <ac:spMk id="3" creationId="{87E2F664-759C-4A82-A511-99ED55A02422}"/>
          </ac:spMkLst>
        </pc:spChg>
        <pc:spChg chg="add del">
          <ac:chgData name="Paulina Bzdun" userId="80763a46f979022b" providerId="LiveId" clId="{5143BCC4-213D-4AF7-A226-55AA28AB9023}" dt="2021-09-20T20:24:42.235" v="5951" actId="26606"/>
          <ac:spMkLst>
            <pc:docMk/>
            <pc:sldMk cId="2825929110" sldId="280"/>
            <ac:spMk id="12" creationId="{8D06CE56-3881-4ADA-8CEF-D18B02C242A3}"/>
          </ac:spMkLst>
        </pc:spChg>
        <pc:spChg chg="add del">
          <ac:chgData name="Paulina Bzdun" userId="80763a46f979022b" providerId="LiveId" clId="{5143BCC4-213D-4AF7-A226-55AA28AB9023}" dt="2021-09-20T20:24:42.235" v="5951" actId="26606"/>
          <ac:spMkLst>
            <pc:docMk/>
            <pc:sldMk cId="2825929110" sldId="280"/>
            <ac:spMk id="14" creationId="{79F3C543-62EC-4433-9C93-A2CD8764E9B4}"/>
          </ac:spMkLst>
        </pc:spChg>
        <pc:spChg chg="add del">
          <ac:chgData name="Paulina Bzdun" userId="80763a46f979022b" providerId="LiveId" clId="{5143BCC4-213D-4AF7-A226-55AA28AB9023}" dt="2021-09-20T20:24:42.235" v="5951" actId="26606"/>
          <ac:spMkLst>
            <pc:docMk/>
            <pc:sldMk cId="2825929110" sldId="280"/>
            <ac:spMk id="16" creationId="{6234BCC6-39B9-47D9-8BF8-C665401AE23C}"/>
          </ac:spMkLst>
        </pc:spChg>
        <pc:spChg chg="add del">
          <ac:chgData name="Paulina Bzdun" userId="80763a46f979022b" providerId="LiveId" clId="{5143BCC4-213D-4AF7-A226-55AA28AB9023}" dt="2021-09-20T20:24:42.235" v="5951" actId="26606"/>
          <ac:spMkLst>
            <pc:docMk/>
            <pc:sldMk cId="2825929110" sldId="280"/>
            <ac:spMk id="18" creationId="{72A9CE9D-DAC3-40AF-B504-78A64A909F9D}"/>
          </ac:spMkLst>
        </pc:spChg>
        <pc:spChg chg="add del">
          <ac:chgData name="Paulina Bzdun" userId="80763a46f979022b" providerId="LiveId" clId="{5143BCC4-213D-4AF7-A226-55AA28AB9023}" dt="2021-09-20T20:24:42.235" v="5951" actId="26606"/>
          <ac:spMkLst>
            <pc:docMk/>
            <pc:sldMk cId="2825929110" sldId="280"/>
            <ac:spMk id="20" creationId="{506D7452-6CDE-4381-86CE-07B2459383D5}"/>
          </ac:spMkLst>
        </pc:spChg>
        <pc:spChg chg="add del">
          <ac:chgData name="Paulina Bzdun" userId="80763a46f979022b" providerId="LiveId" clId="{5143BCC4-213D-4AF7-A226-55AA28AB9023}" dt="2021-09-20T20:24:42.235" v="5951" actId="26606"/>
          <ac:spMkLst>
            <pc:docMk/>
            <pc:sldMk cId="2825929110" sldId="280"/>
            <ac:spMk id="22" creationId="{762DA937-8B55-4317-BD32-98D7AF30E39E}"/>
          </ac:spMkLst>
        </pc:spChg>
        <pc:spChg chg="add del">
          <ac:chgData name="Paulina Bzdun" userId="80763a46f979022b" providerId="LiveId" clId="{5143BCC4-213D-4AF7-A226-55AA28AB9023}" dt="2021-09-20T20:24:42.235" v="5951" actId="26606"/>
          <ac:spMkLst>
            <pc:docMk/>
            <pc:sldMk cId="2825929110" sldId="280"/>
            <ac:spMk id="24" creationId="{C52EE5A8-045B-4D39-8ED1-513334085EEC}"/>
          </ac:spMkLst>
        </pc:spChg>
        <pc:spChg chg="add del">
          <ac:chgData name="Paulina Bzdun" userId="80763a46f979022b" providerId="LiveId" clId="{5143BCC4-213D-4AF7-A226-55AA28AB9023}" dt="2021-09-20T20:24:43.232" v="5953" actId="26606"/>
          <ac:spMkLst>
            <pc:docMk/>
            <pc:sldMk cId="2825929110" sldId="280"/>
            <ac:spMk id="26" creationId="{8D06CE56-3881-4ADA-8CEF-D18B02C242A3}"/>
          </ac:spMkLst>
        </pc:spChg>
        <pc:spChg chg="add del">
          <ac:chgData name="Paulina Bzdun" userId="80763a46f979022b" providerId="LiveId" clId="{5143BCC4-213D-4AF7-A226-55AA28AB9023}" dt="2021-09-20T20:24:43.232" v="5953" actId="26606"/>
          <ac:spMkLst>
            <pc:docMk/>
            <pc:sldMk cId="2825929110" sldId="280"/>
            <ac:spMk id="27" creationId="{79F3C543-62EC-4433-9C93-A2CD8764E9B4}"/>
          </ac:spMkLst>
        </pc:spChg>
        <pc:spChg chg="add del">
          <ac:chgData name="Paulina Bzdun" userId="80763a46f979022b" providerId="LiveId" clId="{5143BCC4-213D-4AF7-A226-55AA28AB9023}" dt="2021-09-20T20:24:43.232" v="5953" actId="26606"/>
          <ac:spMkLst>
            <pc:docMk/>
            <pc:sldMk cId="2825929110" sldId="280"/>
            <ac:spMk id="28" creationId="{96646FC9-C66D-4EC7-8310-0DD4ACC49C6C}"/>
          </ac:spMkLst>
        </pc:spChg>
        <pc:spChg chg="add del">
          <ac:chgData name="Paulina Bzdun" userId="80763a46f979022b" providerId="LiveId" clId="{5143BCC4-213D-4AF7-A226-55AA28AB9023}" dt="2021-09-20T20:24:43.232" v="5953" actId="26606"/>
          <ac:spMkLst>
            <pc:docMk/>
            <pc:sldMk cId="2825929110" sldId="280"/>
            <ac:spMk id="29" creationId="{A3473CF9-37EB-43E7-89EF-D2D1C53D1DAC}"/>
          </ac:spMkLst>
        </pc:spChg>
        <pc:spChg chg="add del">
          <ac:chgData name="Paulina Bzdun" userId="80763a46f979022b" providerId="LiveId" clId="{5143BCC4-213D-4AF7-A226-55AA28AB9023}" dt="2021-09-20T20:24:43.232" v="5953" actId="26606"/>
          <ac:spMkLst>
            <pc:docMk/>
            <pc:sldMk cId="2825929110" sldId="280"/>
            <ac:spMk id="30" creationId="{586B4EF9-43BA-4655-A6FF-1D8E21574C95}"/>
          </ac:spMkLst>
        </pc:spChg>
        <pc:spChg chg="add del">
          <ac:chgData name="Paulina Bzdun" userId="80763a46f979022b" providerId="LiveId" clId="{5143BCC4-213D-4AF7-A226-55AA28AB9023}" dt="2021-09-20T20:24:45.859" v="5955" actId="26606"/>
          <ac:spMkLst>
            <pc:docMk/>
            <pc:sldMk cId="2825929110" sldId="280"/>
            <ac:spMk id="32" creationId="{8D06CE56-3881-4ADA-8CEF-D18B02C242A3}"/>
          </ac:spMkLst>
        </pc:spChg>
        <pc:spChg chg="add del">
          <ac:chgData name="Paulina Bzdun" userId="80763a46f979022b" providerId="LiveId" clId="{5143BCC4-213D-4AF7-A226-55AA28AB9023}" dt="2021-09-20T20:24:45.859" v="5955" actId="26606"/>
          <ac:spMkLst>
            <pc:docMk/>
            <pc:sldMk cId="2825929110" sldId="280"/>
            <ac:spMk id="33" creationId="{79F3C543-62EC-4433-9C93-A2CD8764E9B4}"/>
          </ac:spMkLst>
        </pc:spChg>
        <pc:spChg chg="add del">
          <ac:chgData name="Paulina Bzdun" userId="80763a46f979022b" providerId="LiveId" clId="{5143BCC4-213D-4AF7-A226-55AA28AB9023}" dt="2021-09-20T20:24:45.859" v="5955" actId="26606"/>
          <ac:spMkLst>
            <pc:docMk/>
            <pc:sldMk cId="2825929110" sldId="280"/>
            <ac:spMk id="34" creationId="{D7D03296-BABA-47AD-A5D5-ED156727016E}"/>
          </ac:spMkLst>
        </pc:spChg>
        <pc:spChg chg="add del">
          <ac:chgData name="Paulina Bzdun" userId="80763a46f979022b" providerId="LiveId" clId="{5143BCC4-213D-4AF7-A226-55AA28AB9023}" dt="2021-09-20T20:24:45.859" v="5955" actId="26606"/>
          <ac:spMkLst>
            <pc:docMk/>
            <pc:sldMk cId="2825929110" sldId="280"/>
            <ac:spMk id="35" creationId="{284A8429-F65A-490D-96E4-1158D3E8A026}"/>
          </ac:spMkLst>
        </pc:spChg>
        <pc:spChg chg="add del">
          <ac:chgData name="Paulina Bzdun" userId="80763a46f979022b" providerId="LiveId" clId="{5143BCC4-213D-4AF7-A226-55AA28AB9023}" dt="2021-09-20T20:24:45.859" v="5955" actId="26606"/>
          <ac:spMkLst>
            <pc:docMk/>
            <pc:sldMk cId="2825929110" sldId="280"/>
            <ac:spMk id="36" creationId="{0F022291-A82B-4D23-A1E0-5F9BD684669E}"/>
          </ac:spMkLst>
        </pc:spChg>
        <pc:spChg chg="add mod">
          <ac:chgData name="Paulina Bzdun" userId="80763a46f979022b" providerId="LiveId" clId="{5143BCC4-213D-4AF7-A226-55AA28AB9023}" dt="2021-09-20T22:02:23.849" v="12224"/>
          <ac:spMkLst>
            <pc:docMk/>
            <pc:sldMk cId="2825929110" sldId="280"/>
            <ac:spMk id="37" creationId="{C9041FAD-900D-4047-AD7F-8AB172A8E00F}"/>
          </ac:spMkLst>
        </pc:spChg>
        <pc:spChg chg="add del">
          <ac:chgData name="Paulina Bzdun" userId="80763a46f979022b" providerId="LiveId" clId="{5143BCC4-213D-4AF7-A226-55AA28AB9023}" dt="2021-09-20T20:24:47.400" v="5957" actId="26606"/>
          <ac:spMkLst>
            <pc:docMk/>
            <pc:sldMk cId="2825929110" sldId="280"/>
            <ac:spMk id="38" creationId="{8D06CE56-3881-4ADA-8CEF-D18B02C242A3}"/>
          </ac:spMkLst>
        </pc:spChg>
        <pc:spChg chg="add del">
          <ac:chgData name="Paulina Bzdun" userId="80763a46f979022b" providerId="LiveId" clId="{5143BCC4-213D-4AF7-A226-55AA28AB9023}" dt="2021-09-20T20:24:47.400" v="5957" actId="26606"/>
          <ac:spMkLst>
            <pc:docMk/>
            <pc:sldMk cId="2825929110" sldId="280"/>
            <ac:spMk id="39" creationId="{79F3C543-62EC-4433-9C93-A2CD8764E9B4}"/>
          </ac:spMkLst>
        </pc:spChg>
        <pc:spChg chg="add del">
          <ac:chgData name="Paulina Bzdun" userId="80763a46f979022b" providerId="LiveId" clId="{5143BCC4-213D-4AF7-A226-55AA28AB9023}" dt="2021-09-20T20:24:47.400" v="5957" actId="26606"/>
          <ac:spMkLst>
            <pc:docMk/>
            <pc:sldMk cId="2825929110" sldId="280"/>
            <ac:spMk id="40" creationId="{88263A24-0C1F-4677-B43C-4AE14E276B27}"/>
          </ac:spMkLst>
        </pc:spChg>
        <pc:spChg chg="add del">
          <ac:chgData name="Paulina Bzdun" userId="80763a46f979022b" providerId="LiveId" clId="{5143BCC4-213D-4AF7-A226-55AA28AB9023}" dt="2021-09-20T20:24:47.400" v="5957" actId="26606"/>
          <ac:spMkLst>
            <pc:docMk/>
            <pc:sldMk cId="2825929110" sldId="280"/>
            <ac:spMk id="41" creationId="{0ADDB668-2CA4-4D2B-9C34-3487CA330BA8}"/>
          </ac:spMkLst>
        </pc:spChg>
        <pc:spChg chg="add del">
          <ac:chgData name="Paulina Bzdun" userId="80763a46f979022b" providerId="LiveId" clId="{5143BCC4-213D-4AF7-A226-55AA28AB9023}" dt="2021-09-20T20:24:47.400" v="5957" actId="26606"/>
          <ac:spMkLst>
            <pc:docMk/>
            <pc:sldMk cId="2825929110" sldId="280"/>
            <ac:spMk id="42" creationId="{2568BC19-F052-4108-93E1-6A3D1DEC072F}"/>
          </ac:spMkLst>
        </pc:spChg>
        <pc:spChg chg="add del">
          <ac:chgData name="Paulina Bzdun" userId="80763a46f979022b" providerId="LiveId" clId="{5143BCC4-213D-4AF7-A226-55AA28AB9023}" dt="2021-09-20T20:24:47.400" v="5957" actId="26606"/>
          <ac:spMkLst>
            <pc:docMk/>
            <pc:sldMk cId="2825929110" sldId="280"/>
            <ac:spMk id="43" creationId="{D5FD337D-4D6B-4C8B-B6F5-121097E09881}"/>
          </ac:spMkLst>
        </pc:spChg>
        <pc:spChg chg="add">
          <ac:chgData name="Paulina Bzdun" userId="80763a46f979022b" providerId="LiveId" clId="{5143BCC4-213D-4AF7-A226-55AA28AB9023}" dt="2021-09-20T20:24:47.415" v="5958" actId="26606"/>
          <ac:spMkLst>
            <pc:docMk/>
            <pc:sldMk cId="2825929110" sldId="280"/>
            <ac:spMk id="45" creationId="{8D06CE56-3881-4ADA-8CEF-D18B02C242A3}"/>
          </ac:spMkLst>
        </pc:spChg>
        <pc:spChg chg="add">
          <ac:chgData name="Paulina Bzdun" userId="80763a46f979022b" providerId="LiveId" clId="{5143BCC4-213D-4AF7-A226-55AA28AB9023}" dt="2021-09-20T20:24:47.415" v="5958" actId="26606"/>
          <ac:spMkLst>
            <pc:docMk/>
            <pc:sldMk cId="2825929110" sldId="280"/>
            <ac:spMk id="46" creationId="{79F3C543-62EC-4433-9C93-A2CD8764E9B4}"/>
          </ac:spMkLst>
        </pc:spChg>
        <pc:spChg chg="add">
          <ac:chgData name="Paulina Bzdun" userId="80763a46f979022b" providerId="LiveId" clId="{5143BCC4-213D-4AF7-A226-55AA28AB9023}" dt="2021-09-20T20:24:47.415" v="5958" actId="26606"/>
          <ac:spMkLst>
            <pc:docMk/>
            <pc:sldMk cId="2825929110" sldId="280"/>
            <ac:spMk id="47" creationId="{932495F0-C5CB-4823-AE70-EED61EBAB1BD}"/>
          </ac:spMkLst>
        </pc:spChg>
        <pc:spChg chg="add">
          <ac:chgData name="Paulina Bzdun" userId="80763a46f979022b" providerId="LiveId" clId="{5143BCC4-213D-4AF7-A226-55AA28AB9023}" dt="2021-09-20T20:24:47.415" v="5958" actId="26606"/>
          <ac:spMkLst>
            <pc:docMk/>
            <pc:sldMk cId="2825929110" sldId="280"/>
            <ac:spMk id="48" creationId="{CB8B9C25-D80D-48EC-B83A-231219A80C3F}"/>
          </ac:spMkLst>
        </pc:spChg>
        <pc:spChg chg="add">
          <ac:chgData name="Paulina Bzdun" userId="80763a46f979022b" providerId="LiveId" clId="{5143BCC4-213D-4AF7-A226-55AA28AB9023}" dt="2021-09-20T20:24:47.415" v="5958" actId="26606"/>
          <ac:spMkLst>
            <pc:docMk/>
            <pc:sldMk cId="2825929110" sldId="280"/>
            <ac:spMk id="49" creationId="{601CC70B-8875-45A1-8AFD-7D546E3C0C16}"/>
          </ac:spMkLst>
        </pc:spChg>
        <pc:picChg chg="add mod ord">
          <ac:chgData name="Paulina Bzdun" userId="80763a46f979022b" providerId="LiveId" clId="{5143BCC4-213D-4AF7-A226-55AA28AB9023}" dt="2021-09-20T20:25:54.221" v="5976" actId="1076"/>
          <ac:picMkLst>
            <pc:docMk/>
            <pc:sldMk cId="2825929110" sldId="280"/>
            <ac:picMk id="5" creationId="{3AF24013-D4A0-4365-9EE1-D27D8E84B44E}"/>
          </ac:picMkLst>
        </pc:picChg>
        <pc:picChg chg="add mod">
          <ac:chgData name="Paulina Bzdun" userId="80763a46f979022b" providerId="LiveId" clId="{5143BCC4-213D-4AF7-A226-55AA28AB9023}" dt="2021-09-27T18:40:49.405" v="29965" actId="14100"/>
          <ac:picMkLst>
            <pc:docMk/>
            <pc:sldMk cId="2825929110" sldId="280"/>
            <ac:picMk id="7" creationId="{7B18CF6C-2B05-4BBA-B887-A160A88A4358}"/>
          </ac:picMkLst>
        </pc:picChg>
      </pc:sldChg>
      <pc:sldChg chg="addSp delSp modSp add del mod modNotesTx">
        <pc:chgData name="Paulina Bzdun" userId="80763a46f979022b" providerId="LiveId" clId="{5143BCC4-213D-4AF7-A226-55AA28AB9023}" dt="2021-09-27T18:00:33.708" v="28180" actId="2696"/>
        <pc:sldMkLst>
          <pc:docMk/>
          <pc:sldMk cId="2767225934" sldId="281"/>
        </pc:sldMkLst>
        <pc:spChg chg="del mod">
          <ac:chgData name="Paulina Bzdun" userId="80763a46f979022b" providerId="LiveId" clId="{5143BCC4-213D-4AF7-A226-55AA28AB9023}" dt="2021-09-20T21:34:04.869" v="10144" actId="478"/>
          <ac:spMkLst>
            <pc:docMk/>
            <pc:sldMk cId="2767225934" sldId="281"/>
            <ac:spMk id="3" creationId="{E7D8E82D-9649-4B88-8CDA-A7F928B1F273}"/>
          </ac:spMkLst>
        </pc:spChg>
        <pc:spChg chg="add del mod">
          <ac:chgData name="Paulina Bzdun" userId="80763a46f979022b" providerId="LiveId" clId="{5143BCC4-213D-4AF7-A226-55AA28AB9023}" dt="2021-09-20T21:34:06.229" v="10145" actId="478"/>
          <ac:spMkLst>
            <pc:docMk/>
            <pc:sldMk cId="2767225934" sldId="281"/>
            <ac:spMk id="6" creationId="{CD0A43BF-BDEA-404E-AEF9-6F36A130374D}"/>
          </ac:spMkLst>
        </pc:spChg>
        <pc:spChg chg="add mod">
          <ac:chgData name="Paulina Bzdun" userId="80763a46f979022b" providerId="LiveId" clId="{5143BCC4-213D-4AF7-A226-55AA28AB9023}" dt="2021-09-20T21:47:11.545" v="11212" actId="20577"/>
          <ac:spMkLst>
            <pc:docMk/>
            <pc:sldMk cId="2767225934" sldId="281"/>
            <ac:spMk id="15" creationId="{94E96FD0-EB29-44E4-A9CA-23BCDACA378C}"/>
          </ac:spMkLst>
        </pc:spChg>
        <pc:picChg chg="add del mod">
          <ac:chgData name="Paulina Bzdun" userId="80763a46f979022b" providerId="LiveId" clId="{5143BCC4-213D-4AF7-A226-55AA28AB9023}" dt="2021-09-20T21:44:58.305" v="11184" actId="478"/>
          <ac:picMkLst>
            <pc:docMk/>
            <pc:sldMk cId="2767225934" sldId="281"/>
            <ac:picMk id="8" creationId="{3AA78841-A38E-49E7-96E1-297BF2174602}"/>
          </ac:picMkLst>
        </pc:picChg>
        <pc:picChg chg="add mod">
          <ac:chgData name="Paulina Bzdun" userId="80763a46f979022b" providerId="LiveId" clId="{5143BCC4-213D-4AF7-A226-55AA28AB9023}" dt="2021-09-20T21:46:36.925" v="11202" actId="14100"/>
          <ac:picMkLst>
            <pc:docMk/>
            <pc:sldMk cId="2767225934" sldId="281"/>
            <ac:picMk id="10" creationId="{35242152-79A3-47A2-9159-BEB26A2991A9}"/>
          </ac:picMkLst>
        </pc:picChg>
        <pc:picChg chg="add del mod">
          <ac:chgData name="Paulina Bzdun" userId="80763a46f979022b" providerId="LiveId" clId="{5143BCC4-213D-4AF7-A226-55AA28AB9023}" dt="2021-09-27T18:00:13.546" v="28179" actId="478"/>
          <ac:picMkLst>
            <pc:docMk/>
            <pc:sldMk cId="2767225934" sldId="281"/>
            <ac:picMk id="12" creationId="{C1DBE67D-3F32-4EAD-9D01-A6C27D66766B}"/>
          </ac:picMkLst>
        </pc:picChg>
        <pc:picChg chg="add mod">
          <ac:chgData name="Paulina Bzdun" userId="80763a46f979022b" providerId="LiveId" clId="{5143BCC4-213D-4AF7-A226-55AA28AB9023}" dt="2021-09-20T21:46:49.294" v="11205" actId="1076"/>
          <ac:picMkLst>
            <pc:docMk/>
            <pc:sldMk cId="2767225934" sldId="281"/>
            <ac:picMk id="14" creationId="{5977D5CE-5328-4D91-887F-22FDA81F59A8}"/>
          </ac:picMkLst>
        </pc:picChg>
      </pc:sldChg>
      <pc:sldChg chg="addSp delSp modSp new del mod setBg">
        <pc:chgData name="Paulina Bzdun" userId="80763a46f979022b" providerId="LiveId" clId="{5143BCC4-213D-4AF7-A226-55AA28AB9023}" dt="2021-09-20T21:05:04.722" v="8302" actId="47"/>
        <pc:sldMkLst>
          <pc:docMk/>
          <pc:sldMk cId="3324187370" sldId="282"/>
        </pc:sldMkLst>
        <pc:spChg chg="del mod">
          <ac:chgData name="Paulina Bzdun" userId="80763a46f979022b" providerId="LiveId" clId="{5143BCC4-213D-4AF7-A226-55AA28AB9023}" dt="2021-09-20T21:03:05.207" v="8274" actId="478"/>
          <ac:spMkLst>
            <pc:docMk/>
            <pc:sldMk cId="3324187370" sldId="282"/>
            <ac:spMk id="2" creationId="{D8C0281C-1AD0-4613-A7FE-74EC845A0544}"/>
          </ac:spMkLst>
        </pc:spChg>
        <pc:spChg chg="del">
          <ac:chgData name="Paulina Bzdun" userId="80763a46f979022b" providerId="LiveId" clId="{5143BCC4-213D-4AF7-A226-55AA28AB9023}" dt="2021-09-20T21:02:04.435" v="8263"/>
          <ac:spMkLst>
            <pc:docMk/>
            <pc:sldMk cId="3324187370" sldId="282"/>
            <ac:spMk id="3" creationId="{3C31D65A-D681-4B7A-8E86-22960648E38E}"/>
          </ac:spMkLst>
        </pc:spChg>
        <pc:spChg chg="add del mod">
          <ac:chgData name="Paulina Bzdun" userId="80763a46f979022b" providerId="LiveId" clId="{5143BCC4-213D-4AF7-A226-55AA28AB9023}" dt="2021-09-20T21:03:22.131" v="8277" actId="478"/>
          <ac:spMkLst>
            <pc:docMk/>
            <pc:sldMk cId="3324187370" sldId="282"/>
            <ac:spMk id="7" creationId="{EC050F5E-A35D-422E-A12F-0A78FF63C0EC}"/>
          </ac:spMkLst>
        </pc:spChg>
        <pc:spChg chg="add del">
          <ac:chgData name="Paulina Bzdun" userId="80763a46f979022b" providerId="LiveId" clId="{5143BCC4-213D-4AF7-A226-55AA28AB9023}" dt="2021-09-20T21:02:43.350" v="8273" actId="26606"/>
          <ac:spMkLst>
            <pc:docMk/>
            <pc:sldMk cId="3324187370" sldId="282"/>
            <ac:spMk id="10" creationId="{8D06CE56-3881-4ADA-8CEF-D18B02C242A3}"/>
          </ac:spMkLst>
        </pc:spChg>
        <pc:spChg chg="add del">
          <ac:chgData name="Paulina Bzdun" userId="80763a46f979022b" providerId="LiveId" clId="{5143BCC4-213D-4AF7-A226-55AA28AB9023}" dt="2021-09-20T21:02:43.350" v="8273" actId="26606"/>
          <ac:spMkLst>
            <pc:docMk/>
            <pc:sldMk cId="3324187370" sldId="282"/>
            <ac:spMk id="12" creationId="{79F3C543-62EC-4433-9C93-A2CD8764E9B4}"/>
          </ac:spMkLst>
        </pc:spChg>
        <pc:spChg chg="add del">
          <ac:chgData name="Paulina Bzdun" userId="80763a46f979022b" providerId="LiveId" clId="{5143BCC4-213D-4AF7-A226-55AA28AB9023}" dt="2021-09-20T21:02:43.350" v="8273" actId="26606"/>
          <ac:spMkLst>
            <pc:docMk/>
            <pc:sldMk cId="3324187370" sldId="282"/>
            <ac:spMk id="14" creationId="{96646FC9-C66D-4EC7-8310-0DD4ACC49C6C}"/>
          </ac:spMkLst>
        </pc:spChg>
        <pc:spChg chg="add del">
          <ac:chgData name="Paulina Bzdun" userId="80763a46f979022b" providerId="LiveId" clId="{5143BCC4-213D-4AF7-A226-55AA28AB9023}" dt="2021-09-20T21:02:43.350" v="8273" actId="26606"/>
          <ac:spMkLst>
            <pc:docMk/>
            <pc:sldMk cId="3324187370" sldId="282"/>
            <ac:spMk id="16" creationId="{A3473CF9-37EB-43E7-89EF-D2D1C53D1DAC}"/>
          </ac:spMkLst>
        </pc:spChg>
        <pc:spChg chg="add del">
          <ac:chgData name="Paulina Bzdun" userId="80763a46f979022b" providerId="LiveId" clId="{5143BCC4-213D-4AF7-A226-55AA28AB9023}" dt="2021-09-20T21:02:43.350" v="8273" actId="26606"/>
          <ac:spMkLst>
            <pc:docMk/>
            <pc:sldMk cId="3324187370" sldId="282"/>
            <ac:spMk id="18" creationId="{586B4EF9-43BA-4655-A6FF-1D8E21574C95}"/>
          </ac:spMkLst>
        </pc:spChg>
        <pc:spChg chg="add del">
          <ac:chgData name="Paulina Bzdun" userId="80763a46f979022b" providerId="LiveId" clId="{5143BCC4-213D-4AF7-A226-55AA28AB9023}" dt="2021-09-20T21:03:08.538" v="8275" actId="478"/>
          <ac:spMkLst>
            <pc:docMk/>
            <pc:sldMk cId="3324187370" sldId="282"/>
            <ac:spMk id="22" creationId="{A94DB12E-9AC3-4802-AF13-045DC7A1FD39}"/>
          </ac:spMkLst>
        </pc:spChg>
        <pc:spChg chg="add del">
          <ac:chgData name="Paulina Bzdun" userId="80763a46f979022b" providerId="LiveId" clId="{5143BCC4-213D-4AF7-A226-55AA28AB9023}" dt="2021-09-20T21:02:43.335" v="8272" actId="26606"/>
          <ac:spMkLst>
            <pc:docMk/>
            <pc:sldMk cId="3324187370" sldId="282"/>
            <ac:spMk id="23" creationId="{8D06CE56-3881-4ADA-8CEF-D18B02C242A3}"/>
          </ac:spMkLst>
        </pc:spChg>
        <pc:spChg chg="add del">
          <ac:chgData name="Paulina Bzdun" userId="80763a46f979022b" providerId="LiveId" clId="{5143BCC4-213D-4AF7-A226-55AA28AB9023}" dt="2021-09-20T21:02:43.335" v="8272" actId="26606"/>
          <ac:spMkLst>
            <pc:docMk/>
            <pc:sldMk cId="3324187370" sldId="282"/>
            <ac:spMk id="25" creationId="{79F3C543-62EC-4433-9C93-A2CD8764E9B4}"/>
          </ac:spMkLst>
        </pc:spChg>
        <pc:spChg chg="add del">
          <ac:chgData name="Paulina Bzdun" userId="80763a46f979022b" providerId="LiveId" clId="{5143BCC4-213D-4AF7-A226-55AA28AB9023}" dt="2021-09-20T21:02:43.335" v="8272" actId="26606"/>
          <ac:spMkLst>
            <pc:docMk/>
            <pc:sldMk cId="3324187370" sldId="282"/>
            <ac:spMk id="27" creationId="{96646FC9-C66D-4EC7-8310-0DD4ACC49C6C}"/>
          </ac:spMkLst>
        </pc:spChg>
        <pc:spChg chg="add del">
          <ac:chgData name="Paulina Bzdun" userId="80763a46f979022b" providerId="LiveId" clId="{5143BCC4-213D-4AF7-A226-55AA28AB9023}" dt="2021-09-20T21:02:43.335" v="8272" actId="26606"/>
          <ac:spMkLst>
            <pc:docMk/>
            <pc:sldMk cId="3324187370" sldId="282"/>
            <ac:spMk id="29" creationId="{A3473CF9-37EB-43E7-89EF-D2D1C53D1DAC}"/>
          </ac:spMkLst>
        </pc:spChg>
        <pc:spChg chg="add del">
          <ac:chgData name="Paulina Bzdun" userId="80763a46f979022b" providerId="LiveId" clId="{5143BCC4-213D-4AF7-A226-55AA28AB9023}" dt="2021-09-20T21:02:43.335" v="8272" actId="26606"/>
          <ac:spMkLst>
            <pc:docMk/>
            <pc:sldMk cId="3324187370" sldId="282"/>
            <ac:spMk id="31" creationId="{586B4EF9-43BA-4655-A6FF-1D8E21574C95}"/>
          </ac:spMkLst>
        </pc:spChg>
        <pc:spChg chg="add del">
          <ac:chgData name="Paulina Bzdun" userId="80763a46f979022b" providerId="LiveId" clId="{5143BCC4-213D-4AF7-A226-55AA28AB9023}" dt="2021-09-20T21:03:14.942" v="8276" actId="26606"/>
          <ac:spMkLst>
            <pc:docMk/>
            <pc:sldMk cId="3324187370" sldId="282"/>
            <ac:spMk id="33" creationId="{38468727-63BE-4191-B4A6-C30C82C0E986}"/>
          </ac:spMkLst>
        </pc:spChg>
        <pc:spChg chg="add del">
          <ac:chgData name="Paulina Bzdun" userId="80763a46f979022b" providerId="LiveId" clId="{5143BCC4-213D-4AF7-A226-55AA28AB9023}" dt="2021-09-20T21:03:14.942" v="8276" actId="26606"/>
          <ac:spMkLst>
            <pc:docMk/>
            <pc:sldMk cId="3324187370" sldId="282"/>
            <ac:spMk id="34" creationId="{9D355BB6-1BB8-4828-B246-CFB31742D7B8}"/>
          </ac:spMkLst>
        </pc:spChg>
        <pc:spChg chg="add del">
          <ac:chgData name="Paulina Bzdun" userId="80763a46f979022b" providerId="LiveId" clId="{5143BCC4-213D-4AF7-A226-55AA28AB9023}" dt="2021-09-20T21:03:14.942" v="8276" actId="26606"/>
          <ac:spMkLst>
            <pc:docMk/>
            <pc:sldMk cId="3324187370" sldId="282"/>
            <ac:spMk id="35" creationId="{CA52A9B9-B2B3-46F0-9D53-0EFF9905BF8F}"/>
          </ac:spMkLst>
        </pc:spChg>
        <pc:spChg chg="add">
          <ac:chgData name="Paulina Bzdun" userId="80763a46f979022b" providerId="LiveId" clId="{5143BCC4-213D-4AF7-A226-55AA28AB9023}" dt="2021-09-20T21:03:14.942" v="8276" actId="26606"/>
          <ac:spMkLst>
            <pc:docMk/>
            <pc:sldMk cId="3324187370" sldId="282"/>
            <ac:spMk id="40" creationId="{8D06CE56-3881-4ADA-8CEF-D18B02C242A3}"/>
          </ac:spMkLst>
        </pc:spChg>
        <pc:spChg chg="add">
          <ac:chgData name="Paulina Bzdun" userId="80763a46f979022b" providerId="LiveId" clId="{5143BCC4-213D-4AF7-A226-55AA28AB9023}" dt="2021-09-20T21:03:14.942" v="8276" actId="26606"/>
          <ac:spMkLst>
            <pc:docMk/>
            <pc:sldMk cId="3324187370" sldId="282"/>
            <ac:spMk id="42" creationId="{79F3C543-62EC-4433-9C93-A2CD8764E9B4}"/>
          </ac:spMkLst>
        </pc:spChg>
        <pc:spChg chg="add">
          <ac:chgData name="Paulina Bzdun" userId="80763a46f979022b" providerId="LiveId" clId="{5143BCC4-213D-4AF7-A226-55AA28AB9023}" dt="2021-09-20T21:03:14.942" v="8276" actId="26606"/>
          <ac:spMkLst>
            <pc:docMk/>
            <pc:sldMk cId="3324187370" sldId="282"/>
            <ac:spMk id="44" creationId="{96646FC9-C66D-4EC7-8310-0DD4ACC49C6C}"/>
          </ac:spMkLst>
        </pc:spChg>
        <pc:spChg chg="add">
          <ac:chgData name="Paulina Bzdun" userId="80763a46f979022b" providerId="LiveId" clId="{5143BCC4-213D-4AF7-A226-55AA28AB9023}" dt="2021-09-20T21:03:14.942" v="8276" actId="26606"/>
          <ac:spMkLst>
            <pc:docMk/>
            <pc:sldMk cId="3324187370" sldId="282"/>
            <ac:spMk id="46" creationId="{A3473CF9-37EB-43E7-89EF-D2D1C53D1DAC}"/>
          </ac:spMkLst>
        </pc:spChg>
        <pc:spChg chg="add">
          <ac:chgData name="Paulina Bzdun" userId="80763a46f979022b" providerId="LiveId" clId="{5143BCC4-213D-4AF7-A226-55AA28AB9023}" dt="2021-09-20T21:03:14.942" v="8276" actId="26606"/>
          <ac:spMkLst>
            <pc:docMk/>
            <pc:sldMk cId="3324187370" sldId="282"/>
            <ac:spMk id="48" creationId="{586B4EF9-43BA-4655-A6FF-1D8E21574C95}"/>
          </ac:spMkLst>
        </pc:spChg>
        <pc:picChg chg="add mod ord">
          <ac:chgData name="Paulina Bzdun" userId="80763a46f979022b" providerId="LiveId" clId="{5143BCC4-213D-4AF7-A226-55AA28AB9023}" dt="2021-09-20T21:03:14.942" v="8276" actId="26606"/>
          <ac:picMkLst>
            <pc:docMk/>
            <pc:sldMk cId="3324187370" sldId="282"/>
            <ac:picMk id="4" creationId="{99D8A1AD-8C92-4B72-89C8-E39278296E95}"/>
          </ac:picMkLst>
        </pc:picChg>
        <pc:picChg chg="add mod ord">
          <ac:chgData name="Paulina Bzdun" userId="80763a46f979022b" providerId="LiveId" clId="{5143BCC4-213D-4AF7-A226-55AA28AB9023}" dt="2021-09-20T21:03:14.942" v="8276" actId="26606"/>
          <ac:picMkLst>
            <pc:docMk/>
            <pc:sldMk cId="3324187370" sldId="282"/>
            <ac:picMk id="5" creationId="{0F6A6A07-CD5A-4514-901F-F107D72A8169}"/>
          </ac:picMkLst>
        </pc:picChg>
      </pc:sldChg>
      <pc:sldChg chg="addSp delSp modSp new del mod">
        <pc:chgData name="Paulina Bzdun" userId="80763a46f979022b" providerId="LiveId" clId="{5143BCC4-213D-4AF7-A226-55AA28AB9023}" dt="2021-09-27T16:28:28.764" v="20963" actId="47"/>
        <pc:sldMkLst>
          <pc:docMk/>
          <pc:sldMk cId="926342714" sldId="283"/>
        </pc:sldMkLst>
        <pc:spChg chg="del">
          <ac:chgData name="Paulina Bzdun" userId="80763a46f979022b" providerId="LiveId" clId="{5143BCC4-213D-4AF7-A226-55AA28AB9023}" dt="2021-09-20T21:03:36.787" v="8279" actId="478"/>
          <ac:spMkLst>
            <pc:docMk/>
            <pc:sldMk cId="926342714" sldId="283"/>
            <ac:spMk id="2" creationId="{7334B1B4-E398-4D0E-A3C8-700224F8604E}"/>
          </ac:spMkLst>
        </pc:spChg>
        <pc:spChg chg="add del mod">
          <ac:chgData name="Paulina Bzdun" userId="80763a46f979022b" providerId="LiveId" clId="{5143BCC4-213D-4AF7-A226-55AA28AB9023}" dt="2021-09-27T16:19:39.920" v="20723" actId="478"/>
          <ac:spMkLst>
            <pc:docMk/>
            <pc:sldMk cId="926342714" sldId="283"/>
            <ac:spMk id="2" creationId="{AA9E84F5-4B4C-450F-9880-79306928A392}"/>
          </ac:spMkLst>
        </pc:spChg>
        <pc:spChg chg="del">
          <ac:chgData name="Paulina Bzdun" userId="80763a46f979022b" providerId="LiveId" clId="{5143BCC4-213D-4AF7-A226-55AA28AB9023}" dt="2021-09-20T21:03:40.882" v="8280" actId="478"/>
          <ac:spMkLst>
            <pc:docMk/>
            <pc:sldMk cId="926342714" sldId="283"/>
            <ac:spMk id="3" creationId="{A84BE7AD-E506-4D88-A978-8E2D55E91365}"/>
          </ac:spMkLst>
        </pc:spChg>
        <pc:spChg chg="add del mod">
          <ac:chgData name="Paulina Bzdun" userId="80763a46f979022b" providerId="LiveId" clId="{5143BCC4-213D-4AF7-A226-55AA28AB9023}" dt="2021-09-27T16:20:43.414" v="20740" actId="478"/>
          <ac:spMkLst>
            <pc:docMk/>
            <pc:sldMk cId="926342714" sldId="283"/>
            <ac:spMk id="3" creationId="{C6364543-4C88-43BF-8591-AD32A0896690}"/>
          </ac:spMkLst>
        </pc:spChg>
        <pc:spChg chg="add mod">
          <ac:chgData name="Paulina Bzdun" userId="80763a46f979022b" providerId="LiveId" clId="{5143BCC4-213D-4AF7-A226-55AA28AB9023}" dt="2021-09-27T16:20:12.583" v="20730" actId="13822"/>
          <ac:spMkLst>
            <pc:docMk/>
            <pc:sldMk cId="926342714" sldId="283"/>
            <ac:spMk id="5" creationId="{019AA40F-E895-4C02-9C7A-6DF828436F9F}"/>
          </ac:spMkLst>
        </pc:spChg>
        <pc:spChg chg="add mod">
          <ac:chgData name="Paulina Bzdun" userId="80763a46f979022b" providerId="LiveId" clId="{5143BCC4-213D-4AF7-A226-55AA28AB9023}" dt="2021-09-27T16:21:54.640" v="20818" actId="122"/>
          <ac:spMkLst>
            <pc:docMk/>
            <pc:sldMk cId="926342714" sldId="283"/>
            <ac:spMk id="6" creationId="{6AB56DF6-7311-4BEE-B359-1921BCFFCBF0}"/>
          </ac:spMkLst>
        </pc:spChg>
        <pc:spChg chg="add del mod">
          <ac:chgData name="Paulina Bzdun" userId="80763a46f979022b" providerId="LiveId" clId="{5143BCC4-213D-4AF7-A226-55AA28AB9023}" dt="2021-09-27T16:22:58.221" v="20876" actId="478"/>
          <ac:spMkLst>
            <pc:docMk/>
            <pc:sldMk cId="926342714" sldId="283"/>
            <ac:spMk id="8" creationId="{68570901-99C3-4158-86EB-EC730DED4D4E}"/>
          </ac:spMkLst>
        </pc:spChg>
        <pc:spChg chg="add mod">
          <ac:chgData name="Paulina Bzdun" userId="80763a46f979022b" providerId="LiveId" clId="{5143BCC4-213D-4AF7-A226-55AA28AB9023}" dt="2021-09-20T21:06:16.287" v="8310"/>
          <ac:spMkLst>
            <pc:docMk/>
            <pc:sldMk cId="926342714" sldId="283"/>
            <ac:spMk id="9" creationId="{D7C4D718-5FFD-406D-9D46-4E6A447BB242}"/>
          </ac:spMkLst>
        </pc:spChg>
        <pc:spChg chg="add del mod">
          <ac:chgData name="Paulina Bzdun" userId="80763a46f979022b" providerId="LiveId" clId="{5143BCC4-213D-4AF7-A226-55AA28AB9023}" dt="2021-09-27T16:19:34.704" v="20719" actId="478"/>
          <ac:spMkLst>
            <pc:docMk/>
            <pc:sldMk cId="926342714" sldId="283"/>
            <ac:spMk id="10" creationId="{34D5C2E4-567E-47DA-B7F0-DFC1289E970A}"/>
          </ac:spMkLst>
        </pc:spChg>
        <pc:spChg chg="add del mod">
          <ac:chgData name="Paulina Bzdun" userId="80763a46f979022b" providerId="LiveId" clId="{5143BCC4-213D-4AF7-A226-55AA28AB9023}" dt="2021-09-27T16:19:36.154" v="20720" actId="478"/>
          <ac:spMkLst>
            <pc:docMk/>
            <pc:sldMk cId="926342714" sldId="283"/>
            <ac:spMk id="11" creationId="{B25B9123-054A-4AD8-B23B-9EA8568B221C}"/>
          </ac:spMkLst>
        </pc:spChg>
        <pc:spChg chg="add del mod">
          <ac:chgData name="Paulina Bzdun" userId="80763a46f979022b" providerId="LiveId" clId="{5143BCC4-213D-4AF7-A226-55AA28AB9023}" dt="2021-09-27T16:19:37.443" v="20721" actId="478"/>
          <ac:spMkLst>
            <pc:docMk/>
            <pc:sldMk cId="926342714" sldId="283"/>
            <ac:spMk id="12" creationId="{EF3C2B5A-CF98-4FD5-AD24-07D731AFCA76}"/>
          </ac:spMkLst>
        </pc:spChg>
        <pc:spChg chg="add del mod">
          <ac:chgData name="Paulina Bzdun" userId="80763a46f979022b" providerId="LiveId" clId="{5143BCC4-213D-4AF7-A226-55AA28AB9023}" dt="2021-09-27T16:19:38.487" v="20722" actId="478"/>
          <ac:spMkLst>
            <pc:docMk/>
            <pc:sldMk cId="926342714" sldId="283"/>
            <ac:spMk id="13" creationId="{D67D8105-E14F-4BED-9EC9-C2D3D9EFA085}"/>
          </ac:spMkLst>
        </pc:spChg>
        <pc:spChg chg="add del mod">
          <ac:chgData name="Paulina Bzdun" userId="80763a46f979022b" providerId="LiveId" clId="{5143BCC4-213D-4AF7-A226-55AA28AB9023}" dt="2021-09-27T16:19:30.003" v="20717" actId="478"/>
          <ac:spMkLst>
            <pc:docMk/>
            <pc:sldMk cId="926342714" sldId="283"/>
            <ac:spMk id="14" creationId="{A4E9FF08-22B5-4A9D-BAEB-6B23AA262739}"/>
          </ac:spMkLst>
        </pc:spChg>
        <pc:spChg chg="add mod">
          <ac:chgData name="Paulina Bzdun" userId="80763a46f979022b" providerId="LiveId" clId="{5143BCC4-213D-4AF7-A226-55AA28AB9023}" dt="2021-09-27T16:20:18.934" v="20732" actId="1076"/>
          <ac:spMkLst>
            <pc:docMk/>
            <pc:sldMk cId="926342714" sldId="283"/>
            <ac:spMk id="15" creationId="{33283479-E585-47B1-898E-8F39EB27CAF4}"/>
          </ac:spMkLst>
        </pc:spChg>
        <pc:spChg chg="add mod">
          <ac:chgData name="Paulina Bzdun" userId="80763a46f979022b" providerId="LiveId" clId="{5143BCC4-213D-4AF7-A226-55AA28AB9023}" dt="2021-09-27T16:20:24.429" v="20734" actId="1076"/>
          <ac:spMkLst>
            <pc:docMk/>
            <pc:sldMk cId="926342714" sldId="283"/>
            <ac:spMk id="16" creationId="{E060D535-B679-4079-A302-AB7BDCA9BF4D}"/>
          </ac:spMkLst>
        </pc:spChg>
        <pc:spChg chg="add mod">
          <ac:chgData name="Paulina Bzdun" userId="80763a46f979022b" providerId="LiveId" clId="{5143BCC4-213D-4AF7-A226-55AA28AB9023}" dt="2021-09-27T16:20:30.347" v="20736" actId="1076"/>
          <ac:spMkLst>
            <pc:docMk/>
            <pc:sldMk cId="926342714" sldId="283"/>
            <ac:spMk id="17" creationId="{892450AC-82BF-4C40-A440-FA2686DF6133}"/>
          </ac:spMkLst>
        </pc:spChg>
        <pc:spChg chg="add mod">
          <ac:chgData name="Paulina Bzdun" userId="80763a46f979022b" providerId="LiveId" clId="{5143BCC4-213D-4AF7-A226-55AA28AB9023}" dt="2021-09-27T16:20:35.019" v="20738" actId="1076"/>
          <ac:spMkLst>
            <pc:docMk/>
            <pc:sldMk cId="926342714" sldId="283"/>
            <ac:spMk id="18" creationId="{C7AAEAEB-8A17-4DE6-A91B-A2D9577D784F}"/>
          </ac:spMkLst>
        </pc:spChg>
        <pc:spChg chg="add mod">
          <ac:chgData name="Paulina Bzdun" userId="80763a46f979022b" providerId="LiveId" clId="{5143BCC4-213D-4AF7-A226-55AA28AB9023}" dt="2021-09-27T16:21:52.350" v="20817" actId="1076"/>
          <ac:spMkLst>
            <pc:docMk/>
            <pc:sldMk cId="926342714" sldId="283"/>
            <ac:spMk id="19" creationId="{09667A14-FF6E-41E8-88CE-2DD704245FE2}"/>
          </ac:spMkLst>
        </pc:spChg>
        <pc:spChg chg="add mod">
          <ac:chgData name="Paulina Bzdun" userId="80763a46f979022b" providerId="LiveId" clId="{5143BCC4-213D-4AF7-A226-55AA28AB9023}" dt="2021-09-27T16:22:28.422" v="20854" actId="122"/>
          <ac:spMkLst>
            <pc:docMk/>
            <pc:sldMk cId="926342714" sldId="283"/>
            <ac:spMk id="20" creationId="{666E73C2-2333-443C-8F72-5820BAFA96CA}"/>
          </ac:spMkLst>
        </pc:spChg>
        <pc:spChg chg="add mod">
          <ac:chgData name="Paulina Bzdun" userId="80763a46f979022b" providerId="LiveId" clId="{5143BCC4-213D-4AF7-A226-55AA28AB9023}" dt="2021-09-27T16:23:19.703" v="20879" actId="1076"/>
          <ac:spMkLst>
            <pc:docMk/>
            <pc:sldMk cId="926342714" sldId="283"/>
            <ac:spMk id="21" creationId="{D89F3297-7763-429E-86F4-2AD69554E4D0}"/>
          </ac:spMkLst>
        </pc:spChg>
        <pc:spChg chg="add mod">
          <ac:chgData name="Paulina Bzdun" userId="80763a46f979022b" providerId="LiveId" clId="{5143BCC4-213D-4AF7-A226-55AA28AB9023}" dt="2021-09-27T16:22:54.982" v="20875" actId="1076"/>
          <ac:spMkLst>
            <pc:docMk/>
            <pc:sldMk cId="926342714" sldId="283"/>
            <ac:spMk id="22" creationId="{4FAE5110-9A57-42C4-BF4E-760EDCC674E6}"/>
          </ac:spMkLst>
        </pc:spChg>
        <pc:picChg chg="add mod">
          <ac:chgData name="Paulina Bzdun" userId="80763a46f979022b" providerId="LiveId" clId="{5143BCC4-213D-4AF7-A226-55AA28AB9023}" dt="2021-09-27T16:23:32.550" v="20880" actId="1076"/>
          <ac:picMkLst>
            <pc:docMk/>
            <pc:sldMk cId="926342714" sldId="283"/>
            <ac:picMk id="4" creationId="{E80BC88C-012E-49BB-91F5-17FBD767E2A4}"/>
          </ac:picMkLst>
        </pc:picChg>
        <pc:picChg chg="add del mod">
          <ac:chgData name="Paulina Bzdun" userId="80763a46f979022b" providerId="LiveId" clId="{5143BCC4-213D-4AF7-A226-55AA28AB9023}" dt="2021-09-20T21:04:23.415" v="8293" actId="478"/>
          <ac:picMkLst>
            <pc:docMk/>
            <pc:sldMk cId="926342714" sldId="283"/>
            <ac:picMk id="5" creationId="{09B7D087-271B-49C1-861B-1C422B413D68}"/>
          </ac:picMkLst>
        </pc:picChg>
        <pc:picChg chg="add mod">
          <ac:chgData name="Paulina Bzdun" userId="80763a46f979022b" providerId="LiveId" clId="{5143BCC4-213D-4AF7-A226-55AA28AB9023}" dt="2021-09-27T16:23:14.733" v="20878" actId="1076"/>
          <ac:picMkLst>
            <pc:docMk/>
            <pc:sldMk cId="926342714" sldId="283"/>
            <ac:picMk id="7" creationId="{E8AE9382-2D3E-44B1-9622-A48283B18F27}"/>
          </ac:picMkLst>
        </pc:picChg>
      </pc:sldChg>
      <pc:sldChg chg="addSp delSp modSp add mod modAnim modNotesTx">
        <pc:chgData name="Paulina Bzdun" userId="80763a46f979022b" providerId="LiveId" clId="{5143BCC4-213D-4AF7-A226-55AA28AB9023}" dt="2021-10-06T16:54:44.209" v="34660" actId="20577"/>
        <pc:sldMkLst>
          <pc:docMk/>
          <pc:sldMk cId="4258277839" sldId="284"/>
        </pc:sldMkLst>
        <pc:spChg chg="mod">
          <ac:chgData name="Paulina Bzdun" userId="80763a46f979022b" providerId="LiveId" clId="{5143BCC4-213D-4AF7-A226-55AA28AB9023}" dt="2021-09-27T17:44:41.461" v="25586" actId="14100"/>
          <ac:spMkLst>
            <pc:docMk/>
            <pc:sldMk cId="4258277839" sldId="284"/>
            <ac:spMk id="2" creationId="{B7571C96-5598-469C-9D2C-B3F777EBA2C3}"/>
          </ac:spMkLst>
        </pc:spChg>
        <pc:spChg chg="add mod">
          <ac:chgData name="Paulina Bzdun" userId="80763a46f979022b" providerId="LiveId" clId="{5143BCC4-213D-4AF7-A226-55AA28AB9023}" dt="2021-09-27T17:14:24.456" v="24850" actId="1076"/>
          <ac:spMkLst>
            <pc:docMk/>
            <pc:sldMk cId="4258277839" sldId="284"/>
            <ac:spMk id="4" creationId="{00152FE7-43E1-4E2A-8ED5-DA3B9DE8AE68}"/>
          </ac:spMkLst>
        </pc:spChg>
        <pc:spChg chg="del ord">
          <ac:chgData name="Paulina Bzdun" userId="80763a46f979022b" providerId="LiveId" clId="{5143BCC4-213D-4AF7-A226-55AA28AB9023}" dt="2021-09-20T21:24:04.278" v="8956" actId="478"/>
          <ac:spMkLst>
            <pc:docMk/>
            <pc:sldMk cId="4258277839" sldId="284"/>
            <ac:spMk id="4" creationId="{55AB7583-5CCE-48EC-AE8B-9DB54DCC65E3}"/>
          </ac:spMkLst>
        </pc:spChg>
        <pc:spChg chg="add del mod">
          <ac:chgData name="Paulina Bzdun" userId="80763a46f979022b" providerId="LiveId" clId="{5143BCC4-213D-4AF7-A226-55AA28AB9023}" dt="2021-09-27T17:13:54.292" v="24827" actId="478"/>
          <ac:spMkLst>
            <pc:docMk/>
            <pc:sldMk cId="4258277839" sldId="284"/>
            <ac:spMk id="8" creationId="{464C29E3-9078-4D59-A14E-ABDED95638EA}"/>
          </ac:spMkLst>
        </pc:spChg>
        <pc:spChg chg="mod ord">
          <ac:chgData name="Paulina Bzdun" userId="80763a46f979022b" providerId="LiveId" clId="{5143BCC4-213D-4AF7-A226-55AA28AB9023}" dt="2021-09-27T17:14:48.178" v="24888" actId="20577"/>
          <ac:spMkLst>
            <pc:docMk/>
            <pc:sldMk cId="4258277839" sldId="284"/>
            <ac:spMk id="10" creationId="{E7C2DD78-540A-4B62-8BDF-EB52C828DE63}"/>
          </ac:spMkLst>
        </pc:spChg>
        <pc:spChg chg="add mod">
          <ac:chgData name="Paulina Bzdun" userId="80763a46f979022b" providerId="LiveId" clId="{5143BCC4-213D-4AF7-A226-55AA28AB9023}" dt="2021-09-27T17:13:54.713" v="24828"/>
          <ac:spMkLst>
            <pc:docMk/>
            <pc:sldMk cId="4258277839" sldId="284"/>
            <ac:spMk id="13" creationId="{0CD500F7-9925-4254-A73D-A2E09B5E6DAF}"/>
          </ac:spMkLst>
        </pc:spChg>
        <pc:spChg chg="add del">
          <ac:chgData name="Paulina Bzdun" userId="80763a46f979022b" providerId="LiveId" clId="{5143BCC4-213D-4AF7-A226-55AA28AB9023}" dt="2021-09-20T21:22:38.383" v="8950" actId="26606"/>
          <ac:spMkLst>
            <pc:docMk/>
            <pc:sldMk cId="4258277839" sldId="284"/>
            <ac:spMk id="13" creationId="{8D06CE56-3881-4ADA-8CEF-D18B02C242A3}"/>
          </ac:spMkLst>
        </pc:spChg>
        <pc:spChg chg="add mod">
          <ac:chgData name="Paulina Bzdun" userId="80763a46f979022b" providerId="LiveId" clId="{5143BCC4-213D-4AF7-A226-55AA28AB9023}" dt="2021-09-27T17:15:30.731" v="24988" actId="20577"/>
          <ac:spMkLst>
            <pc:docMk/>
            <pc:sldMk cId="4258277839" sldId="284"/>
            <ac:spMk id="15" creationId="{A77ADE9B-2202-48A5-B5E8-E9AC1F750D6D}"/>
          </ac:spMkLst>
        </pc:spChg>
        <pc:spChg chg="add del">
          <ac:chgData name="Paulina Bzdun" userId="80763a46f979022b" providerId="LiveId" clId="{5143BCC4-213D-4AF7-A226-55AA28AB9023}" dt="2021-09-20T21:22:38.383" v="8950" actId="26606"/>
          <ac:spMkLst>
            <pc:docMk/>
            <pc:sldMk cId="4258277839" sldId="284"/>
            <ac:spMk id="23" creationId="{D5FD337D-4D6B-4C8B-B6F5-121097E09881}"/>
          </ac:spMkLst>
        </pc:spChg>
        <pc:spChg chg="add del">
          <ac:chgData name="Paulina Bzdun" userId="80763a46f979022b" providerId="LiveId" clId="{5143BCC4-213D-4AF7-A226-55AA28AB9023}" dt="2021-09-20T21:22:38.383" v="8950" actId="26606"/>
          <ac:spMkLst>
            <pc:docMk/>
            <pc:sldMk cId="4258277839" sldId="284"/>
            <ac:spMk id="24" creationId="{79F3C543-62EC-4433-9C93-A2CD8764E9B4}"/>
          </ac:spMkLst>
        </pc:spChg>
        <pc:spChg chg="add del">
          <ac:chgData name="Paulina Bzdun" userId="80763a46f979022b" providerId="LiveId" clId="{5143BCC4-213D-4AF7-A226-55AA28AB9023}" dt="2021-09-20T21:22:38.383" v="8950" actId="26606"/>
          <ac:spMkLst>
            <pc:docMk/>
            <pc:sldMk cId="4258277839" sldId="284"/>
            <ac:spMk id="25" creationId="{88263A24-0C1F-4677-B43C-4AE14E276B27}"/>
          </ac:spMkLst>
        </pc:spChg>
        <pc:spChg chg="add del">
          <ac:chgData name="Paulina Bzdun" userId="80763a46f979022b" providerId="LiveId" clId="{5143BCC4-213D-4AF7-A226-55AA28AB9023}" dt="2021-09-20T21:22:38.383" v="8950" actId="26606"/>
          <ac:spMkLst>
            <pc:docMk/>
            <pc:sldMk cId="4258277839" sldId="284"/>
            <ac:spMk id="26" creationId="{0ADDB668-2CA4-4D2B-9C34-3487CA330BA8}"/>
          </ac:spMkLst>
        </pc:spChg>
        <pc:spChg chg="add del">
          <ac:chgData name="Paulina Bzdun" userId="80763a46f979022b" providerId="LiveId" clId="{5143BCC4-213D-4AF7-A226-55AA28AB9023}" dt="2021-09-20T21:22:38.383" v="8950" actId="26606"/>
          <ac:spMkLst>
            <pc:docMk/>
            <pc:sldMk cId="4258277839" sldId="284"/>
            <ac:spMk id="27" creationId="{2568BC19-F052-4108-93E1-6A3D1DEC072F}"/>
          </ac:spMkLst>
        </pc:spChg>
        <pc:spChg chg="add del">
          <ac:chgData name="Paulina Bzdun" userId="80763a46f979022b" providerId="LiveId" clId="{5143BCC4-213D-4AF7-A226-55AA28AB9023}" dt="2021-09-20T21:22:33.753" v="8943" actId="26606"/>
          <ac:spMkLst>
            <pc:docMk/>
            <pc:sldMk cId="4258277839" sldId="284"/>
            <ac:spMk id="32" creationId="{84ECDE7A-6944-466D-8FFE-149A29BA6BAE}"/>
          </ac:spMkLst>
        </pc:spChg>
        <pc:spChg chg="add del">
          <ac:chgData name="Paulina Bzdun" userId="80763a46f979022b" providerId="LiveId" clId="{5143BCC4-213D-4AF7-A226-55AA28AB9023}" dt="2021-09-20T21:22:33.753" v="8943" actId="26606"/>
          <ac:spMkLst>
            <pc:docMk/>
            <pc:sldMk cId="4258277839" sldId="284"/>
            <ac:spMk id="34" creationId="{B3420082-9415-44EC-802E-C77D71D59C57}"/>
          </ac:spMkLst>
        </pc:spChg>
        <pc:spChg chg="add del">
          <ac:chgData name="Paulina Bzdun" userId="80763a46f979022b" providerId="LiveId" clId="{5143BCC4-213D-4AF7-A226-55AA28AB9023}" dt="2021-09-20T21:22:33.753" v="8943" actId="26606"/>
          <ac:spMkLst>
            <pc:docMk/>
            <pc:sldMk cId="4258277839" sldId="284"/>
            <ac:spMk id="36" creationId="{55A52C45-1FCB-4636-A80F-2849B8226C01}"/>
          </ac:spMkLst>
        </pc:spChg>
        <pc:spChg chg="add del">
          <ac:chgData name="Paulina Bzdun" userId="80763a46f979022b" providerId="LiveId" clId="{5143BCC4-213D-4AF7-A226-55AA28AB9023}" dt="2021-09-20T21:22:33.753" v="8943" actId="26606"/>
          <ac:spMkLst>
            <pc:docMk/>
            <pc:sldMk cId="4258277839" sldId="284"/>
            <ac:spMk id="38" creationId="{768EB4DD-3704-43AD-92B3-C4E0C6EA92CB}"/>
          </ac:spMkLst>
        </pc:spChg>
        <pc:spChg chg="add mod">
          <ac:chgData name="Paulina Bzdun" userId="80763a46f979022b" providerId="LiveId" clId="{5143BCC4-213D-4AF7-A226-55AA28AB9023}" dt="2021-09-20T21:24:04.849" v="8957"/>
          <ac:spMkLst>
            <pc:docMk/>
            <pc:sldMk cId="4258277839" sldId="284"/>
            <ac:spMk id="39" creationId="{6D53479A-131A-4318-8623-B2212BF242C7}"/>
          </ac:spMkLst>
        </pc:spChg>
        <pc:spChg chg="add del">
          <ac:chgData name="Paulina Bzdun" userId="80763a46f979022b" providerId="LiveId" clId="{5143BCC4-213D-4AF7-A226-55AA28AB9023}" dt="2021-09-20T21:22:34.488" v="8945" actId="26606"/>
          <ac:spMkLst>
            <pc:docMk/>
            <pc:sldMk cId="4258277839" sldId="284"/>
            <ac:spMk id="40" creationId="{92468898-5A6E-4D55-85EC-308E785EE06C}"/>
          </ac:spMkLst>
        </pc:spChg>
        <pc:spChg chg="add del">
          <ac:chgData name="Paulina Bzdun" userId="80763a46f979022b" providerId="LiveId" clId="{5143BCC4-213D-4AF7-A226-55AA28AB9023}" dt="2021-09-20T21:22:34.488" v="8945" actId="26606"/>
          <ac:spMkLst>
            <pc:docMk/>
            <pc:sldMk cId="4258277839" sldId="284"/>
            <ac:spMk id="41" creationId="{3E23A947-2D45-4208-AE2B-64948C87A3EB}"/>
          </ac:spMkLst>
        </pc:spChg>
        <pc:spChg chg="add del">
          <ac:chgData name="Paulina Bzdun" userId="80763a46f979022b" providerId="LiveId" clId="{5143BCC4-213D-4AF7-A226-55AA28AB9023}" dt="2021-09-20T21:22:34.488" v="8945" actId="26606"/>
          <ac:spMkLst>
            <pc:docMk/>
            <pc:sldMk cId="4258277839" sldId="284"/>
            <ac:spMk id="42" creationId="{E5BBB0F9-6A59-4D02-A9C7-A2D6516684CE}"/>
          </ac:spMkLst>
        </pc:spChg>
        <pc:spChg chg="add del">
          <ac:chgData name="Paulina Bzdun" userId="80763a46f979022b" providerId="LiveId" clId="{5143BCC4-213D-4AF7-A226-55AA28AB9023}" dt="2021-09-20T21:22:36.924" v="8947" actId="26606"/>
          <ac:spMkLst>
            <pc:docMk/>
            <pc:sldMk cId="4258277839" sldId="284"/>
            <ac:spMk id="44" creationId="{0B9EE3F3-89B7-43C3-8651-C4C96830993D}"/>
          </ac:spMkLst>
        </pc:spChg>
        <pc:spChg chg="add del">
          <ac:chgData name="Paulina Bzdun" userId="80763a46f979022b" providerId="LiveId" clId="{5143BCC4-213D-4AF7-A226-55AA28AB9023}" dt="2021-09-20T21:22:36.924" v="8947" actId="26606"/>
          <ac:spMkLst>
            <pc:docMk/>
            <pc:sldMk cId="4258277839" sldId="284"/>
            <ac:spMk id="45" creationId="{33AE4636-AEEC-45D6-84D4-7AC2DA48ECF8}"/>
          </ac:spMkLst>
        </pc:spChg>
        <pc:spChg chg="add del">
          <ac:chgData name="Paulina Bzdun" userId="80763a46f979022b" providerId="LiveId" clId="{5143BCC4-213D-4AF7-A226-55AA28AB9023}" dt="2021-09-20T21:22:36.924" v="8947" actId="26606"/>
          <ac:spMkLst>
            <pc:docMk/>
            <pc:sldMk cId="4258277839" sldId="284"/>
            <ac:spMk id="46" creationId="{8D9CE0F4-2EB2-4F1F-8AAC-DB3571D9FE10}"/>
          </ac:spMkLst>
        </pc:spChg>
        <pc:spChg chg="add del">
          <ac:chgData name="Paulina Bzdun" userId="80763a46f979022b" providerId="LiveId" clId="{5143BCC4-213D-4AF7-A226-55AA28AB9023}" dt="2021-09-20T21:22:38.367" v="8949" actId="26606"/>
          <ac:spMkLst>
            <pc:docMk/>
            <pc:sldMk cId="4258277839" sldId="284"/>
            <ac:spMk id="48" creationId="{5116E49A-CA4D-4983-969D-19FE3C55F387}"/>
          </ac:spMkLst>
        </pc:spChg>
        <pc:spChg chg="add del">
          <ac:chgData name="Paulina Bzdun" userId="80763a46f979022b" providerId="LiveId" clId="{5143BCC4-213D-4AF7-A226-55AA28AB9023}" dt="2021-09-20T21:22:38.367" v="8949" actId="26606"/>
          <ac:spMkLst>
            <pc:docMk/>
            <pc:sldMk cId="4258277839" sldId="284"/>
            <ac:spMk id="49" creationId="{57F6BDD4-E066-4008-8011-6CC31AEB4556}"/>
          </ac:spMkLst>
        </pc:spChg>
        <pc:spChg chg="add del">
          <ac:chgData name="Paulina Bzdun" userId="80763a46f979022b" providerId="LiveId" clId="{5143BCC4-213D-4AF7-A226-55AA28AB9023}" dt="2021-09-20T21:22:38.367" v="8949" actId="26606"/>
          <ac:spMkLst>
            <pc:docMk/>
            <pc:sldMk cId="4258277839" sldId="284"/>
            <ac:spMk id="50" creationId="{2711A8FB-68FC-45FC-B01E-38F809E2D439}"/>
          </ac:spMkLst>
        </pc:spChg>
        <pc:spChg chg="add del">
          <ac:chgData name="Paulina Bzdun" userId="80763a46f979022b" providerId="LiveId" clId="{5143BCC4-213D-4AF7-A226-55AA28AB9023}" dt="2021-09-20T21:22:38.367" v="8949" actId="26606"/>
          <ac:spMkLst>
            <pc:docMk/>
            <pc:sldMk cId="4258277839" sldId="284"/>
            <ac:spMk id="51" creationId="{281E2DF8-F6D8-4E5C-B76E-E082FD8C1FBD}"/>
          </ac:spMkLst>
        </pc:spChg>
        <pc:spChg chg="add del">
          <ac:chgData name="Paulina Bzdun" userId="80763a46f979022b" providerId="LiveId" clId="{5143BCC4-213D-4AF7-A226-55AA28AB9023}" dt="2021-09-20T21:23:23.591" v="8954" actId="26606"/>
          <ac:spMkLst>
            <pc:docMk/>
            <pc:sldMk cId="4258277839" sldId="284"/>
            <ac:spMk id="53" creationId="{0B9EE3F3-89B7-43C3-8651-C4C96830993D}"/>
          </ac:spMkLst>
        </pc:spChg>
        <pc:spChg chg="add del">
          <ac:chgData name="Paulina Bzdun" userId="80763a46f979022b" providerId="LiveId" clId="{5143BCC4-213D-4AF7-A226-55AA28AB9023}" dt="2021-09-20T21:23:23.591" v="8954" actId="26606"/>
          <ac:spMkLst>
            <pc:docMk/>
            <pc:sldMk cId="4258277839" sldId="284"/>
            <ac:spMk id="54" creationId="{33AE4636-AEEC-45D6-84D4-7AC2DA48ECF8}"/>
          </ac:spMkLst>
        </pc:spChg>
        <pc:spChg chg="add del">
          <ac:chgData name="Paulina Bzdun" userId="80763a46f979022b" providerId="LiveId" clId="{5143BCC4-213D-4AF7-A226-55AA28AB9023}" dt="2021-09-20T21:23:23.591" v="8954" actId="26606"/>
          <ac:spMkLst>
            <pc:docMk/>
            <pc:sldMk cId="4258277839" sldId="284"/>
            <ac:spMk id="55" creationId="{8D9CE0F4-2EB2-4F1F-8AAC-DB3571D9FE10}"/>
          </ac:spMkLst>
        </pc:spChg>
        <pc:spChg chg="add">
          <ac:chgData name="Paulina Bzdun" userId="80763a46f979022b" providerId="LiveId" clId="{5143BCC4-213D-4AF7-A226-55AA28AB9023}" dt="2021-09-20T21:23:23.591" v="8954" actId="26606"/>
          <ac:spMkLst>
            <pc:docMk/>
            <pc:sldMk cId="4258277839" sldId="284"/>
            <ac:spMk id="60" creationId="{0288C6B4-AFC3-407F-A595-EFFD38D4CCAF}"/>
          </ac:spMkLst>
        </pc:spChg>
        <pc:spChg chg="add">
          <ac:chgData name="Paulina Bzdun" userId="80763a46f979022b" providerId="LiveId" clId="{5143BCC4-213D-4AF7-A226-55AA28AB9023}" dt="2021-09-20T21:23:23.591" v="8954" actId="26606"/>
          <ac:spMkLst>
            <pc:docMk/>
            <pc:sldMk cId="4258277839" sldId="284"/>
            <ac:spMk id="62" creationId="{CF236821-17FE-429B-8D2C-08E13A64EA40}"/>
          </ac:spMkLst>
        </pc:spChg>
        <pc:spChg chg="add">
          <ac:chgData name="Paulina Bzdun" userId="80763a46f979022b" providerId="LiveId" clId="{5143BCC4-213D-4AF7-A226-55AA28AB9023}" dt="2021-09-20T21:23:23.591" v="8954" actId="26606"/>
          <ac:spMkLst>
            <pc:docMk/>
            <pc:sldMk cId="4258277839" sldId="284"/>
            <ac:spMk id="64" creationId="{C0BDBCD2-E081-43AB-9119-C55465E59757}"/>
          </ac:spMkLst>
        </pc:spChg>
        <pc:spChg chg="add">
          <ac:chgData name="Paulina Bzdun" userId="80763a46f979022b" providerId="LiveId" clId="{5143BCC4-213D-4AF7-A226-55AA28AB9023}" dt="2021-09-20T21:23:23.591" v="8954" actId="26606"/>
          <ac:spMkLst>
            <pc:docMk/>
            <pc:sldMk cId="4258277839" sldId="284"/>
            <ac:spMk id="66" creationId="{98E79BE4-34FE-485A-98A5-92CE8F7C4743}"/>
          </ac:spMkLst>
        </pc:spChg>
        <pc:spChg chg="add">
          <ac:chgData name="Paulina Bzdun" userId="80763a46f979022b" providerId="LiveId" clId="{5143BCC4-213D-4AF7-A226-55AA28AB9023}" dt="2021-09-20T21:23:23.591" v="8954" actId="26606"/>
          <ac:spMkLst>
            <pc:docMk/>
            <pc:sldMk cId="4258277839" sldId="284"/>
            <ac:spMk id="68" creationId="{7A5F0580-5EE9-419F-96EE-B6529EF6E7D0}"/>
          </ac:spMkLst>
        </pc:spChg>
        <pc:picChg chg="add mod">
          <ac:chgData name="Paulina Bzdun" userId="80763a46f979022b" providerId="LiveId" clId="{5143BCC4-213D-4AF7-A226-55AA28AB9023}" dt="2021-09-27T17:13:27.771" v="24826" actId="1076"/>
          <ac:picMkLst>
            <pc:docMk/>
            <pc:sldMk cId="4258277839" sldId="284"/>
            <ac:picMk id="3" creationId="{D16A72A1-C771-4289-830A-2F60B13F3432}"/>
          </ac:picMkLst>
        </pc:picChg>
        <pc:picChg chg="add del mod">
          <ac:chgData name="Paulina Bzdun" userId="80763a46f979022b" providerId="LiveId" clId="{5143BCC4-213D-4AF7-A226-55AA28AB9023}" dt="2021-09-20T21:22:57.479" v="8952" actId="478"/>
          <ac:picMkLst>
            <pc:docMk/>
            <pc:sldMk cId="4258277839" sldId="284"/>
            <ac:picMk id="5" creationId="{040A7DCB-AB50-426A-B472-70F838726F37}"/>
          </ac:picMkLst>
        </pc:picChg>
        <pc:picChg chg="add mod">
          <ac:chgData name="Paulina Bzdun" userId="80763a46f979022b" providerId="LiveId" clId="{5143BCC4-213D-4AF7-A226-55AA28AB9023}" dt="2021-09-20T21:23:23.591" v="8954" actId="26606"/>
          <ac:picMkLst>
            <pc:docMk/>
            <pc:sldMk cId="4258277839" sldId="284"/>
            <ac:picMk id="7" creationId="{88F309F3-F96B-4060-A423-6667852A2D70}"/>
          </ac:picMkLst>
        </pc:picChg>
        <pc:picChg chg="del">
          <ac:chgData name="Paulina Bzdun" userId="80763a46f979022b" providerId="LiveId" clId="{5143BCC4-213D-4AF7-A226-55AA28AB9023}" dt="2021-09-20T21:20:44.334" v="8940" actId="478"/>
          <ac:picMkLst>
            <pc:docMk/>
            <pc:sldMk cId="4258277839" sldId="284"/>
            <ac:picMk id="14" creationId="{293DE3BD-1593-45CB-AB3A-B22976AD996A}"/>
          </ac:picMkLst>
        </pc:picChg>
      </pc:sldChg>
      <pc:sldChg chg="addSp delSp modSp new mod modNotesTx">
        <pc:chgData name="Paulina Bzdun" userId="80763a46f979022b" providerId="LiveId" clId="{5143BCC4-213D-4AF7-A226-55AA28AB9023}" dt="2021-09-27T18:36:26.066" v="29945" actId="20577"/>
        <pc:sldMkLst>
          <pc:docMk/>
          <pc:sldMk cId="1158423129" sldId="285"/>
        </pc:sldMkLst>
        <pc:spChg chg="mod">
          <ac:chgData name="Paulina Bzdun" userId="80763a46f979022b" providerId="LiveId" clId="{5143BCC4-213D-4AF7-A226-55AA28AB9023}" dt="2021-09-20T21:56:12.195" v="12184" actId="27636"/>
          <ac:spMkLst>
            <pc:docMk/>
            <pc:sldMk cId="1158423129" sldId="285"/>
            <ac:spMk id="2" creationId="{BECB03DD-E6C3-462B-9468-8A81981A2562}"/>
          </ac:spMkLst>
        </pc:spChg>
        <pc:spChg chg="del">
          <ac:chgData name="Paulina Bzdun" userId="80763a46f979022b" providerId="LiveId" clId="{5143BCC4-213D-4AF7-A226-55AA28AB9023}" dt="2021-09-20T21:56:04.181" v="12182" actId="22"/>
          <ac:spMkLst>
            <pc:docMk/>
            <pc:sldMk cId="1158423129" sldId="285"/>
            <ac:spMk id="3" creationId="{CB9CBE21-C8AE-4479-A6BB-D17F9E521C4A}"/>
          </ac:spMkLst>
        </pc:spChg>
        <pc:spChg chg="add mod">
          <ac:chgData name="Paulina Bzdun" userId="80763a46f979022b" providerId="LiveId" clId="{5143BCC4-213D-4AF7-A226-55AA28AB9023}" dt="2021-09-21T14:27:24.676" v="12229"/>
          <ac:spMkLst>
            <pc:docMk/>
            <pc:sldMk cId="1158423129" sldId="285"/>
            <ac:spMk id="8" creationId="{A725C862-0528-4E95-BE20-052450141165}"/>
          </ac:spMkLst>
        </pc:spChg>
        <pc:spChg chg="add mod">
          <ac:chgData name="Paulina Bzdun" userId="80763a46f979022b" providerId="LiveId" clId="{5143BCC4-213D-4AF7-A226-55AA28AB9023}" dt="2021-09-27T18:35:47.090" v="29905" actId="1076"/>
          <ac:spMkLst>
            <pc:docMk/>
            <pc:sldMk cId="1158423129" sldId="285"/>
            <ac:spMk id="10" creationId="{4766124A-85C8-4C1E-A6DA-6F5272B58545}"/>
          </ac:spMkLst>
        </pc:spChg>
        <pc:spChg chg="add del mod">
          <ac:chgData name="Paulina Bzdun" userId="80763a46f979022b" providerId="LiveId" clId="{5143BCC4-213D-4AF7-A226-55AA28AB9023}" dt="2021-09-27T18:34:54.075" v="29782" actId="478"/>
          <ac:spMkLst>
            <pc:docMk/>
            <pc:sldMk cId="1158423129" sldId="285"/>
            <ac:spMk id="16" creationId="{EF631809-4CF9-4B98-ADF5-431F6983BFD7}"/>
          </ac:spMkLst>
        </pc:spChg>
        <pc:picChg chg="add mod ord">
          <ac:chgData name="Paulina Bzdun" userId="80763a46f979022b" providerId="LiveId" clId="{5143BCC4-213D-4AF7-A226-55AA28AB9023}" dt="2021-09-27T18:34:58.558" v="29784" actId="1076"/>
          <ac:picMkLst>
            <pc:docMk/>
            <pc:sldMk cId="1158423129" sldId="285"/>
            <ac:picMk id="5" creationId="{53122F31-7E9E-4604-A7F9-6054597572DB}"/>
          </ac:picMkLst>
        </pc:picChg>
        <pc:picChg chg="add del mod">
          <ac:chgData name="Paulina Bzdun" userId="80763a46f979022b" providerId="LiveId" clId="{5143BCC4-213D-4AF7-A226-55AA28AB9023}" dt="2021-09-20T21:57:19.126" v="12190" actId="478"/>
          <ac:picMkLst>
            <pc:docMk/>
            <pc:sldMk cId="1158423129" sldId="285"/>
            <ac:picMk id="7" creationId="{5F81F610-963E-4D69-9B3C-96DC50B45885}"/>
          </ac:picMkLst>
        </pc:picChg>
        <pc:picChg chg="add mod">
          <ac:chgData name="Paulina Bzdun" userId="80763a46f979022b" providerId="LiveId" clId="{5143BCC4-213D-4AF7-A226-55AA28AB9023}" dt="2021-09-27T18:35:08.637" v="29787" actId="1076"/>
          <ac:picMkLst>
            <pc:docMk/>
            <pc:sldMk cId="1158423129" sldId="285"/>
            <ac:picMk id="9" creationId="{CD93D113-ADD4-44D8-B2BA-E2A2988076E0}"/>
          </ac:picMkLst>
        </pc:picChg>
        <pc:picChg chg="add del mod">
          <ac:chgData name="Paulina Bzdun" userId="80763a46f979022b" providerId="LiveId" clId="{5143BCC4-213D-4AF7-A226-55AA28AB9023}" dt="2021-09-20T21:59:28.880" v="12213" actId="478"/>
          <ac:picMkLst>
            <pc:docMk/>
            <pc:sldMk cId="1158423129" sldId="285"/>
            <ac:picMk id="13" creationId="{A8E09431-9AC8-40B8-BB8B-B3C534E1EB67}"/>
          </ac:picMkLst>
        </pc:picChg>
        <pc:picChg chg="add mod">
          <ac:chgData name="Paulina Bzdun" userId="80763a46f979022b" providerId="LiveId" clId="{5143BCC4-213D-4AF7-A226-55AA28AB9023}" dt="2021-09-27T18:35:05.380" v="29786" actId="1076"/>
          <ac:picMkLst>
            <pc:docMk/>
            <pc:sldMk cId="1158423129" sldId="285"/>
            <ac:picMk id="15" creationId="{D1506B68-857B-4FAF-B22C-FF8C64C87D9C}"/>
          </ac:picMkLst>
        </pc:picChg>
        <pc:cxnChg chg="add mod">
          <ac:chgData name="Paulina Bzdun" userId="80763a46f979022b" providerId="LiveId" clId="{5143BCC4-213D-4AF7-A226-55AA28AB9023}" dt="2021-09-27T18:35:53.845" v="29906" actId="1076"/>
          <ac:cxnSpMkLst>
            <pc:docMk/>
            <pc:sldMk cId="1158423129" sldId="285"/>
            <ac:cxnSpMk id="11" creationId="{C14FE517-8101-417B-BF79-BDA8EA79C06F}"/>
          </ac:cxnSpMkLst>
        </pc:cxnChg>
      </pc:sldChg>
      <pc:sldChg chg="modSp new del mod">
        <pc:chgData name="Paulina Bzdun" userId="80763a46f979022b" providerId="LiveId" clId="{5143BCC4-213D-4AF7-A226-55AA28AB9023}" dt="2021-09-21T15:42:22.482" v="13743" actId="47"/>
        <pc:sldMkLst>
          <pc:docMk/>
          <pc:sldMk cId="419613126" sldId="286"/>
        </pc:sldMkLst>
        <pc:spChg chg="mod">
          <ac:chgData name="Paulina Bzdun" userId="80763a46f979022b" providerId="LiveId" clId="{5143BCC4-213D-4AF7-A226-55AA28AB9023}" dt="2021-09-21T15:42:20.610" v="13742" actId="20577"/>
          <ac:spMkLst>
            <pc:docMk/>
            <pc:sldMk cId="419613126" sldId="286"/>
            <ac:spMk id="2" creationId="{315884D3-44E4-4F7F-B7AF-7F33AD095A9B}"/>
          </ac:spMkLst>
        </pc:spChg>
      </pc:sldChg>
      <pc:sldChg chg="addSp delSp modSp add mod modNotesTx">
        <pc:chgData name="Paulina Bzdun" userId="80763a46f979022b" providerId="LiveId" clId="{5143BCC4-213D-4AF7-A226-55AA28AB9023}" dt="2021-10-06T16:53:19.477" v="34610" actId="20577"/>
        <pc:sldMkLst>
          <pc:docMk/>
          <pc:sldMk cId="1868681061" sldId="286"/>
        </pc:sldMkLst>
        <pc:spChg chg="add del mod">
          <ac:chgData name="Paulina Bzdun" userId="80763a46f979022b" providerId="LiveId" clId="{5143BCC4-213D-4AF7-A226-55AA28AB9023}" dt="2021-09-27T14:37:34.118" v="14514" actId="26606"/>
          <ac:spMkLst>
            <pc:docMk/>
            <pc:sldMk cId="1868681061" sldId="286"/>
            <ac:spMk id="3" creationId="{5A3FAF91-5CC6-4F88-A742-BF15E94040D4}"/>
          </ac:spMkLst>
        </pc:spChg>
        <pc:spChg chg="del mod">
          <ac:chgData name="Paulina Bzdun" userId="80763a46f979022b" providerId="LiveId" clId="{5143BCC4-213D-4AF7-A226-55AA28AB9023}" dt="2021-09-27T19:08:25.567" v="31481" actId="478"/>
          <ac:spMkLst>
            <pc:docMk/>
            <pc:sldMk cId="1868681061" sldId="286"/>
            <ac:spMk id="4" creationId="{0458536B-0E90-434D-913D-41994657426A}"/>
          </ac:spMkLst>
        </pc:spChg>
        <pc:spChg chg="add mod">
          <ac:chgData name="Paulina Bzdun" userId="80763a46f979022b" providerId="LiveId" clId="{5143BCC4-213D-4AF7-A226-55AA28AB9023}" dt="2021-09-30T22:05:35.653" v="31850" actId="1076"/>
          <ac:spMkLst>
            <pc:docMk/>
            <pc:sldMk cId="1868681061" sldId="286"/>
            <ac:spMk id="4" creationId="{BA4890ED-3E12-4B77-B31C-F62B0F2CF21E}"/>
          </ac:spMkLst>
        </pc:spChg>
        <pc:spChg chg="add del mod">
          <ac:chgData name="Paulina Bzdun" userId="80763a46f979022b" providerId="LiveId" clId="{5143BCC4-213D-4AF7-A226-55AA28AB9023}" dt="2021-09-27T14:37:26.310" v="14513" actId="478"/>
          <ac:spMkLst>
            <pc:docMk/>
            <pc:sldMk cId="1868681061" sldId="286"/>
            <ac:spMk id="7" creationId="{9A35A814-D017-438A-8931-89D8B67581F8}"/>
          </ac:spMkLst>
        </pc:spChg>
        <pc:graphicFrameChg chg="del mod">
          <ac:chgData name="Paulina Bzdun" userId="80763a46f979022b" providerId="LiveId" clId="{5143BCC4-213D-4AF7-A226-55AA28AB9023}" dt="2021-09-27T14:37:24.797" v="14512" actId="478"/>
          <ac:graphicFrameMkLst>
            <pc:docMk/>
            <pc:sldMk cId="1868681061" sldId="286"/>
            <ac:graphicFrameMk id="6" creationId="{3DB6130E-BEEC-466D-876A-0B5CAB6D0AF5}"/>
          </ac:graphicFrameMkLst>
        </pc:graphicFrameChg>
        <pc:graphicFrameChg chg="add mod modGraphic">
          <ac:chgData name="Paulina Bzdun" userId="80763a46f979022b" providerId="LiveId" clId="{5143BCC4-213D-4AF7-A226-55AA28AB9023}" dt="2021-09-27T19:08:29.434" v="31482" actId="14100"/>
          <ac:graphicFrameMkLst>
            <pc:docMk/>
            <pc:sldMk cId="1868681061" sldId="286"/>
            <ac:graphicFrameMk id="8" creationId="{0D4CCAFB-8E4E-49CE-8E69-89AC32D32933}"/>
          </ac:graphicFrameMkLst>
        </pc:graphicFrameChg>
      </pc:sldChg>
      <pc:sldChg chg="addSp delSp modSp add mod delAnim modAnim modNotesTx">
        <pc:chgData name="Paulina Bzdun" userId="80763a46f979022b" providerId="LiveId" clId="{5143BCC4-213D-4AF7-A226-55AA28AB9023}" dt="2021-10-06T16:54:14.401" v="34647" actId="20577"/>
        <pc:sldMkLst>
          <pc:docMk/>
          <pc:sldMk cId="4003949543" sldId="287"/>
        </pc:sldMkLst>
        <pc:spChg chg="mod">
          <ac:chgData name="Paulina Bzdun" userId="80763a46f979022b" providerId="LiveId" clId="{5143BCC4-213D-4AF7-A226-55AA28AB9023}" dt="2021-09-27T15:54:43.170" v="19225" actId="14100"/>
          <ac:spMkLst>
            <pc:docMk/>
            <pc:sldMk cId="4003949543" sldId="287"/>
            <ac:spMk id="2" creationId="{E70CD4F0-B883-4AAA-A181-CD12CD4B04C2}"/>
          </ac:spMkLst>
        </pc:spChg>
        <pc:spChg chg="mod">
          <ac:chgData name="Paulina Bzdun" userId="80763a46f979022b" providerId="LiveId" clId="{5143BCC4-213D-4AF7-A226-55AA28AB9023}" dt="2021-09-27T15:54:29.075" v="19210"/>
          <ac:spMkLst>
            <pc:docMk/>
            <pc:sldMk cId="4003949543" sldId="287"/>
            <ac:spMk id="3" creationId="{E9C05D6A-6726-4FF7-8E8A-D5B3C52416F4}"/>
          </ac:spMkLst>
        </pc:spChg>
        <pc:spChg chg="mod">
          <ac:chgData name="Paulina Bzdun" userId="80763a46f979022b" providerId="LiveId" clId="{5143BCC4-213D-4AF7-A226-55AA28AB9023}" dt="2021-09-27T17:15:51.790" v="24993" actId="20577"/>
          <ac:spMkLst>
            <pc:docMk/>
            <pc:sldMk cId="4003949543" sldId="287"/>
            <ac:spMk id="4" creationId="{F9BE6FC5-B3A8-481F-8A32-63637394B595}"/>
          </ac:spMkLst>
        </pc:spChg>
        <pc:spChg chg="del">
          <ac:chgData name="Paulina Bzdun" userId="80763a46f979022b" providerId="LiveId" clId="{5143BCC4-213D-4AF7-A226-55AA28AB9023}" dt="2021-09-27T15:54:51.787" v="19226" actId="478"/>
          <ac:spMkLst>
            <pc:docMk/>
            <pc:sldMk cId="4003949543" sldId="287"/>
            <ac:spMk id="7" creationId="{D77AB7B8-48EB-48A4-B0BB-64868E069395}"/>
          </ac:spMkLst>
        </pc:spChg>
        <pc:spChg chg="add mod">
          <ac:chgData name="Paulina Bzdun" userId="80763a46f979022b" providerId="LiveId" clId="{5143BCC4-213D-4AF7-A226-55AA28AB9023}" dt="2021-09-27T16:30:13.378" v="20972" actId="1076"/>
          <ac:spMkLst>
            <pc:docMk/>
            <pc:sldMk cId="4003949543" sldId="287"/>
            <ac:spMk id="9" creationId="{45603845-1671-445E-9242-0581A28A755A}"/>
          </ac:spMkLst>
        </pc:spChg>
        <pc:spChg chg="add del mod">
          <ac:chgData name="Paulina Bzdun" userId="80763a46f979022b" providerId="LiveId" clId="{5143BCC4-213D-4AF7-A226-55AA28AB9023}" dt="2021-09-27T15:56:48.268" v="19273" actId="478"/>
          <ac:spMkLst>
            <pc:docMk/>
            <pc:sldMk cId="4003949543" sldId="287"/>
            <ac:spMk id="15" creationId="{F6E6AAF0-64F8-46DE-8467-AF60946A2DC3}"/>
          </ac:spMkLst>
        </pc:spChg>
        <pc:spChg chg="add mod">
          <ac:chgData name="Paulina Bzdun" userId="80763a46f979022b" providerId="LiveId" clId="{5143BCC4-213D-4AF7-A226-55AA28AB9023}" dt="2021-09-27T15:56:37.226" v="19269" actId="1076"/>
          <ac:spMkLst>
            <pc:docMk/>
            <pc:sldMk cId="4003949543" sldId="287"/>
            <ac:spMk id="16" creationId="{AE8C9E86-E7A8-47CA-BC81-2EB4B835EA1C}"/>
          </ac:spMkLst>
        </pc:spChg>
        <pc:picChg chg="del">
          <ac:chgData name="Paulina Bzdun" userId="80763a46f979022b" providerId="LiveId" clId="{5143BCC4-213D-4AF7-A226-55AA28AB9023}" dt="2021-09-27T15:54:19.646" v="19209" actId="478"/>
          <ac:picMkLst>
            <pc:docMk/>
            <pc:sldMk cId="4003949543" sldId="287"/>
            <ac:picMk id="5" creationId="{E42A3CBA-5776-477F-8161-7AD97C133854}"/>
          </ac:picMkLst>
        </pc:picChg>
        <pc:picChg chg="del">
          <ac:chgData name="Paulina Bzdun" userId="80763a46f979022b" providerId="LiveId" clId="{5143BCC4-213D-4AF7-A226-55AA28AB9023}" dt="2021-09-27T15:54:18.426" v="19208" actId="478"/>
          <ac:picMkLst>
            <pc:docMk/>
            <pc:sldMk cId="4003949543" sldId="287"/>
            <ac:picMk id="6" creationId="{AB845B20-E8E1-4AEF-9ED7-7904CA9286B7}"/>
          </ac:picMkLst>
        </pc:picChg>
        <pc:picChg chg="del">
          <ac:chgData name="Paulina Bzdun" userId="80763a46f979022b" providerId="LiveId" clId="{5143BCC4-213D-4AF7-A226-55AA28AB9023}" dt="2021-09-27T15:54:31.090" v="19211" actId="478"/>
          <ac:picMkLst>
            <pc:docMk/>
            <pc:sldMk cId="4003949543" sldId="287"/>
            <ac:picMk id="8" creationId="{DE87E379-FF5C-4A89-BCD3-B8FDA0D28D1A}"/>
          </ac:picMkLst>
        </pc:picChg>
        <pc:picChg chg="add mod">
          <ac:chgData name="Paulina Bzdun" userId="80763a46f979022b" providerId="LiveId" clId="{5143BCC4-213D-4AF7-A226-55AA28AB9023}" dt="2021-09-27T16:07:38.873" v="19799" actId="1076"/>
          <ac:picMkLst>
            <pc:docMk/>
            <pc:sldMk cId="4003949543" sldId="287"/>
            <ac:picMk id="10" creationId="{798E3FF2-A9A4-4A7A-B402-417466DD9424}"/>
          </ac:picMkLst>
        </pc:picChg>
        <pc:picChg chg="add mod">
          <ac:chgData name="Paulina Bzdun" userId="80763a46f979022b" providerId="LiveId" clId="{5143BCC4-213D-4AF7-A226-55AA28AB9023}" dt="2021-09-27T15:57:19.395" v="19279" actId="1076"/>
          <ac:picMkLst>
            <pc:docMk/>
            <pc:sldMk cId="4003949543" sldId="287"/>
            <ac:picMk id="14" creationId="{6320A81D-48D0-4DF1-8B57-1192FA6B33B6}"/>
          </ac:picMkLst>
        </pc:picChg>
      </pc:sldChg>
      <pc:sldChg chg="delSp add del mod">
        <pc:chgData name="Paulina Bzdun" userId="80763a46f979022b" providerId="LiveId" clId="{5143BCC4-213D-4AF7-A226-55AA28AB9023}" dt="2021-09-27T16:24:08.723" v="20883" actId="47"/>
        <pc:sldMkLst>
          <pc:docMk/>
          <pc:sldMk cId="986414334" sldId="288"/>
        </pc:sldMkLst>
        <pc:picChg chg="del">
          <ac:chgData name="Paulina Bzdun" userId="80763a46f979022b" providerId="LiveId" clId="{5143BCC4-213D-4AF7-A226-55AA28AB9023}" dt="2021-09-27T16:24:07.596" v="20882" actId="478"/>
          <ac:picMkLst>
            <pc:docMk/>
            <pc:sldMk cId="986414334" sldId="288"/>
            <ac:picMk id="4" creationId="{E80BC88C-012E-49BB-91F5-17FBD767E2A4}"/>
          </ac:picMkLst>
        </pc:picChg>
      </pc:sldChg>
      <pc:sldChg chg="addSp delSp modSp new mod modClrScheme chgLayout modNotesTx">
        <pc:chgData name="Paulina Bzdun" userId="80763a46f979022b" providerId="LiveId" clId="{5143BCC4-213D-4AF7-A226-55AA28AB9023}" dt="2021-10-06T16:54:31.369" v="34658" actId="20577"/>
        <pc:sldMkLst>
          <pc:docMk/>
          <pc:sldMk cId="2121584776" sldId="288"/>
        </pc:sldMkLst>
        <pc:spChg chg="del">
          <ac:chgData name="Paulina Bzdun" userId="80763a46f979022b" providerId="LiveId" clId="{5143BCC4-213D-4AF7-A226-55AA28AB9023}" dt="2021-09-27T16:24:20.599" v="20885" actId="478"/>
          <ac:spMkLst>
            <pc:docMk/>
            <pc:sldMk cId="2121584776" sldId="288"/>
            <ac:spMk id="2" creationId="{D0D299DA-344E-4275-9263-D68CC5D2543D}"/>
          </ac:spMkLst>
        </pc:spChg>
        <pc:spChg chg="del">
          <ac:chgData name="Paulina Bzdun" userId="80763a46f979022b" providerId="LiveId" clId="{5143BCC4-213D-4AF7-A226-55AA28AB9023}" dt="2021-09-27T16:24:27.311" v="20886" actId="700"/>
          <ac:spMkLst>
            <pc:docMk/>
            <pc:sldMk cId="2121584776" sldId="288"/>
            <ac:spMk id="3" creationId="{669E2667-B50F-4FAA-A8A0-96D425D76369}"/>
          </ac:spMkLst>
        </pc:spChg>
        <pc:spChg chg="add mod">
          <ac:chgData name="Paulina Bzdun" userId="80763a46f979022b" providerId="LiveId" clId="{5143BCC4-213D-4AF7-A226-55AA28AB9023}" dt="2021-09-27T17:15:39.044" v="24991" actId="20577"/>
          <ac:spMkLst>
            <pc:docMk/>
            <pc:sldMk cId="2121584776" sldId="288"/>
            <ac:spMk id="7" creationId="{1DF192B3-9EA9-40FD-BD8B-B02D4A72C0F2}"/>
          </ac:spMkLst>
        </pc:spChg>
        <pc:spChg chg="add mod">
          <ac:chgData name="Paulina Bzdun" userId="80763a46f979022b" providerId="LiveId" clId="{5143BCC4-213D-4AF7-A226-55AA28AB9023}" dt="2021-09-27T16:27:34.581" v="20951" actId="1076"/>
          <ac:spMkLst>
            <pc:docMk/>
            <pc:sldMk cId="2121584776" sldId="288"/>
            <ac:spMk id="8" creationId="{48153A23-16C0-4CCB-BE50-497F3D5132F1}"/>
          </ac:spMkLst>
        </pc:spChg>
        <pc:spChg chg="add mod">
          <ac:chgData name="Paulina Bzdun" userId="80763a46f979022b" providerId="LiveId" clId="{5143BCC4-213D-4AF7-A226-55AA28AB9023}" dt="2021-09-27T16:27:22.635" v="20949" actId="1076"/>
          <ac:spMkLst>
            <pc:docMk/>
            <pc:sldMk cId="2121584776" sldId="288"/>
            <ac:spMk id="9" creationId="{8C1099C4-6980-4CBE-ACC5-8220BCA79EBE}"/>
          </ac:spMkLst>
        </pc:spChg>
        <pc:spChg chg="add mod">
          <ac:chgData name="Paulina Bzdun" userId="80763a46f979022b" providerId="LiveId" clId="{5143BCC4-213D-4AF7-A226-55AA28AB9023}" dt="2021-09-27T16:27:18.278" v="20948" actId="1076"/>
          <ac:spMkLst>
            <pc:docMk/>
            <pc:sldMk cId="2121584776" sldId="288"/>
            <ac:spMk id="10" creationId="{11045D34-43C5-4460-BF0D-55EF98C14314}"/>
          </ac:spMkLst>
        </pc:spChg>
        <pc:spChg chg="add mod">
          <ac:chgData name="Paulina Bzdun" userId="80763a46f979022b" providerId="LiveId" clId="{5143BCC4-213D-4AF7-A226-55AA28AB9023}" dt="2021-09-27T16:27:09.895" v="20947" actId="1076"/>
          <ac:spMkLst>
            <pc:docMk/>
            <pc:sldMk cId="2121584776" sldId="288"/>
            <ac:spMk id="11" creationId="{466324D8-5EFA-48E3-844B-7C540F65A3D1}"/>
          </ac:spMkLst>
        </pc:spChg>
        <pc:spChg chg="add mod">
          <ac:chgData name="Paulina Bzdun" userId="80763a46f979022b" providerId="LiveId" clId="{5143BCC4-213D-4AF7-A226-55AA28AB9023}" dt="2021-09-27T16:27:25.501" v="20950" actId="1076"/>
          <ac:spMkLst>
            <pc:docMk/>
            <pc:sldMk cId="2121584776" sldId="288"/>
            <ac:spMk id="12" creationId="{AC78B661-6052-45A9-8CA6-B44EE53BB91F}"/>
          </ac:spMkLst>
        </pc:spChg>
        <pc:spChg chg="add mod">
          <ac:chgData name="Paulina Bzdun" userId="80763a46f979022b" providerId="LiveId" clId="{5143BCC4-213D-4AF7-A226-55AA28AB9023}" dt="2021-09-27T16:27:43.313" v="20953" actId="1076"/>
          <ac:spMkLst>
            <pc:docMk/>
            <pc:sldMk cId="2121584776" sldId="288"/>
            <ac:spMk id="13" creationId="{DD8A2593-08D3-4BBD-BAD1-50B1C9D641F4}"/>
          </ac:spMkLst>
        </pc:spChg>
        <pc:spChg chg="add mod">
          <ac:chgData name="Paulina Bzdun" userId="80763a46f979022b" providerId="LiveId" clId="{5143BCC4-213D-4AF7-A226-55AA28AB9023}" dt="2021-09-27T16:28:44.397" v="20964" actId="1076"/>
          <ac:spMkLst>
            <pc:docMk/>
            <pc:sldMk cId="2121584776" sldId="288"/>
            <ac:spMk id="14" creationId="{9170A766-28A4-485F-A57B-555ED7738BA2}"/>
          </ac:spMkLst>
        </pc:spChg>
        <pc:spChg chg="add mod">
          <ac:chgData name="Paulina Bzdun" userId="80763a46f979022b" providerId="LiveId" clId="{5143BCC4-213D-4AF7-A226-55AA28AB9023}" dt="2021-09-27T16:28:03.777" v="20957" actId="1076"/>
          <ac:spMkLst>
            <pc:docMk/>
            <pc:sldMk cId="2121584776" sldId="288"/>
            <ac:spMk id="15" creationId="{FA6B73B7-61DF-40A0-BF33-7B3DBF99ADAA}"/>
          </ac:spMkLst>
        </pc:spChg>
        <pc:spChg chg="add mod">
          <ac:chgData name="Paulina Bzdun" userId="80763a46f979022b" providerId="LiveId" clId="{5143BCC4-213D-4AF7-A226-55AA28AB9023}" dt="2021-09-27T16:28:13.304" v="20959" actId="1076"/>
          <ac:spMkLst>
            <pc:docMk/>
            <pc:sldMk cId="2121584776" sldId="288"/>
            <ac:spMk id="16" creationId="{B1A04E43-E5DF-474F-AF97-E38FC3D1DA56}"/>
          </ac:spMkLst>
        </pc:spChg>
        <pc:spChg chg="add mod">
          <ac:chgData name="Paulina Bzdun" userId="80763a46f979022b" providerId="LiveId" clId="{5143BCC4-213D-4AF7-A226-55AA28AB9023}" dt="2021-09-27T16:28:23.030" v="20961" actId="1076"/>
          <ac:spMkLst>
            <pc:docMk/>
            <pc:sldMk cId="2121584776" sldId="288"/>
            <ac:spMk id="17" creationId="{269A38DB-F9A7-4C88-8C37-9BDC80E11427}"/>
          </ac:spMkLst>
        </pc:spChg>
        <pc:spChg chg="add mod">
          <ac:chgData name="Paulina Bzdun" userId="80763a46f979022b" providerId="LiveId" clId="{5143BCC4-213D-4AF7-A226-55AA28AB9023}" dt="2021-09-27T16:28:27.465" v="20962"/>
          <ac:spMkLst>
            <pc:docMk/>
            <pc:sldMk cId="2121584776" sldId="288"/>
            <ac:spMk id="18" creationId="{310FC50A-9C35-4FB1-A836-CF5F444F847B}"/>
          </ac:spMkLst>
        </pc:spChg>
        <pc:spChg chg="add mod">
          <ac:chgData name="Paulina Bzdun" userId="80763a46f979022b" providerId="LiveId" clId="{5143BCC4-213D-4AF7-A226-55AA28AB9023}" dt="2021-10-06T16:01:58.149" v="32250"/>
          <ac:spMkLst>
            <pc:docMk/>
            <pc:sldMk cId="2121584776" sldId="288"/>
            <ac:spMk id="19" creationId="{6A3D95BE-1359-40F3-9821-678031EB8E0B}"/>
          </ac:spMkLst>
        </pc:spChg>
        <pc:picChg chg="add mod">
          <ac:chgData name="Paulina Bzdun" userId="80763a46f979022b" providerId="LiveId" clId="{5143BCC4-213D-4AF7-A226-55AA28AB9023}" dt="2021-09-27T16:26:20.499" v="20930" actId="1076"/>
          <ac:picMkLst>
            <pc:docMk/>
            <pc:sldMk cId="2121584776" sldId="288"/>
            <ac:picMk id="4" creationId="{1167EC7B-4624-4839-B328-F0DCD9737ACB}"/>
          </ac:picMkLst>
        </pc:picChg>
        <pc:picChg chg="add mod">
          <ac:chgData name="Paulina Bzdun" userId="80763a46f979022b" providerId="LiveId" clId="{5143BCC4-213D-4AF7-A226-55AA28AB9023}" dt="2021-09-27T16:26:27.720" v="20931" actId="1076"/>
          <ac:picMkLst>
            <pc:docMk/>
            <pc:sldMk cId="2121584776" sldId="288"/>
            <ac:picMk id="5" creationId="{5B578B8A-D1D7-41D7-87C5-55F3EFC717D9}"/>
          </ac:picMkLst>
        </pc:picChg>
      </pc:sldChg>
      <pc:sldChg chg="addSp delSp modSp new mod setBg modClrScheme modAnim chgLayout modNotesTx">
        <pc:chgData name="Paulina Bzdun" userId="80763a46f979022b" providerId="LiveId" clId="{5143BCC4-213D-4AF7-A226-55AA28AB9023}" dt="2021-09-27T17:15:36.313" v="24990" actId="20577"/>
        <pc:sldMkLst>
          <pc:docMk/>
          <pc:sldMk cId="517559305" sldId="289"/>
        </pc:sldMkLst>
        <pc:spChg chg="del">
          <ac:chgData name="Paulina Bzdun" userId="80763a46f979022b" providerId="LiveId" clId="{5143BCC4-213D-4AF7-A226-55AA28AB9023}" dt="2021-09-27T16:43:36.497" v="21912" actId="700"/>
          <ac:spMkLst>
            <pc:docMk/>
            <pc:sldMk cId="517559305" sldId="289"/>
            <ac:spMk id="2" creationId="{8FD3C09C-D3EC-4A05-930B-38CDAC62A4E3}"/>
          </ac:spMkLst>
        </pc:spChg>
        <pc:spChg chg="del">
          <ac:chgData name="Paulina Bzdun" userId="80763a46f979022b" providerId="LiveId" clId="{5143BCC4-213D-4AF7-A226-55AA28AB9023}" dt="2021-09-27T16:43:36.497" v="21912" actId="700"/>
          <ac:spMkLst>
            <pc:docMk/>
            <pc:sldMk cId="517559305" sldId="289"/>
            <ac:spMk id="3" creationId="{EA9F472D-ADF4-4596-9403-C04025D4003A}"/>
          </ac:spMkLst>
        </pc:spChg>
        <pc:spChg chg="add mod">
          <ac:chgData name="Paulina Bzdun" userId="80763a46f979022b" providerId="LiveId" clId="{5143BCC4-213D-4AF7-A226-55AA28AB9023}" dt="2021-09-27T16:44:22.571" v="21924" actId="255"/>
          <ac:spMkLst>
            <pc:docMk/>
            <pc:sldMk cId="517559305" sldId="289"/>
            <ac:spMk id="5" creationId="{BF572F32-2AF8-4FDA-8020-0AE3E37F35B1}"/>
          </ac:spMkLst>
        </pc:spChg>
        <pc:spChg chg="add mod">
          <ac:chgData name="Paulina Bzdun" userId="80763a46f979022b" providerId="LiveId" clId="{5143BCC4-213D-4AF7-A226-55AA28AB9023}" dt="2021-09-27T16:44:14.137" v="21923" actId="26606"/>
          <ac:spMkLst>
            <pc:docMk/>
            <pc:sldMk cId="517559305" sldId="289"/>
            <ac:spMk id="7" creationId="{02736A14-C895-45BD-A089-061B56BFC888}"/>
          </ac:spMkLst>
        </pc:spChg>
        <pc:spChg chg="add">
          <ac:chgData name="Paulina Bzdun" userId="80763a46f979022b" providerId="LiveId" clId="{5143BCC4-213D-4AF7-A226-55AA28AB9023}" dt="2021-09-27T16:44:14.137" v="21923" actId="26606"/>
          <ac:spMkLst>
            <pc:docMk/>
            <pc:sldMk cId="517559305" sldId="289"/>
            <ac:spMk id="14" creationId="{2D6FBB9D-1CAA-4D05-AB33-BABDFE17B843}"/>
          </ac:spMkLst>
        </pc:spChg>
        <pc:spChg chg="add">
          <ac:chgData name="Paulina Bzdun" userId="80763a46f979022b" providerId="LiveId" clId="{5143BCC4-213D-4AF7-A226-55AA28AB9023}" dt="2021-09-27T16:44:14.137" v="21923" actId="26606"/>
          <ac:spMkLst>
            <pc:docMk/>
            <pc:sldMk cId="517559305" sldId="289"/>
            <ac:spMk id="16" creationId="{04727B71-B4B6-4823-80A1-68C40B475118}"/>
          </ac:spMkLst>
        </pc:spChg>
        <pc:spChg chg="add mod">
          <ac:chgData name="Paulina Bzdun" userId="80763a46f979022b" providerId="LiveId" clId="{5143BCC4-213D-4AF7-A226-55AA28AB9023}" dt="2021-09-27T17:15:36.313" v="24990" actId="20577"/>
          <ac:spMkLst>
            <pc:docMk/>
            <pc:sldMk cId="517559305" sldId="289"/>
            <ac:spMk id="17" creationId="{A377ADB7-7F61-448E-A00E-8D03C6E75702}"/>
          </ac:spMkLst>
        </pc:spChg>
        <pc:spChg chg="add">
          <ac:chgData name="Paulina Bzdun" userId="80763a46f979022b" providerId="LiveId" clId="{5143BCC4-213D-4AF7-A226-55AA28AB9023}" dt="2021-09-27T16:44:14.137" v="21923" actId="26606"/>
          <ac:spMkLst>
            <pc:docMk/>
            <pc:sldMk cId="517559305" sldId="289"/>
            <ac:spMk id="18" creationId="{79A6DB05-9FB5-4B07-8675-74C23D4FD89D}"/>
          </ac:spMkLst>
        </pc:spChg>
        <pc:spChg chg="add mod">
          <ac:chgData name="Paulina Bzdun" userId="80763a46f979022b" providerId="LiveId" clId="{5143BCC4-213D-4AF7-A226-55AA28AB9023}" dt="2021-09-27T16:44:54.392" v="21930"/>
          <ac:spMkLst>
            <pc:docMk/>
            <pc:sldMk cId="517559305" sldId="289"/>
            <ac:spMk id="19" creationId="{713FD2FE-57D0-4107-B961-127D6B11DBC2}"/>
          </ac:spMkLst>
        </pc:spChg>
        <pc:spChg chg="add">
          <ac:chgData name="Paulina Bzdun" userId="80763a46f979022b" providerId="LiveId" clId="{5143BCC4-213D-4AF7-A226-55AA28AB9023}" dt="2021-09-27T16:44:14.137" v="21923" actId="26606"/>
          <ac:spMkLst>
            <pc:docMk/>
            <pc:sldMk cId="517559305" sldId="289"/>
            <ac:spMk id="20" creationId="{385E1BDC-A9B0-4A87-82E3-F3187F69A802}"/>
          </ac:spMkLst>
        </pc:spChg>
        <pc:spChg chg="add">
          <ac:chgData name="Paulina Bzdun" userId="80763a46f979022b" providerId="LiveId" clId="{5143BCC4-213D-4AF7-A226-55AA28AB9023}" dt="2021-09-27T16:44:14.137" v="21923" actId="26606"/>
          <ac:spMkLst>
            <pc:docMk/>
            <pc:sldMk cId="517559305" sldId="289"/>
            <ac:spMk id="22" creationId="{0990C621-3B8B-4820-8328-D47EF7CE823C}"/>
          </ac:spMkLst>
        </pc:spChg>
        <pc:spChg chg="add">
          <ac:chgData name="Paulina Bzdun" userId="80763a46f979022b" providerId="LiveId" clId="{5143BCC4-213D-4AF7-A226-55AA28AB9023}" dt="2021-09-27T16:44:14.137" v="21923" actId="26606"/>
          <ac:spMkLst>
            <pc:docMk/>
            <pc:sldMk cId="517559305" sldId="289"/>
            <ac:spMk id="24" creationId="{C1A2385B-1D2A-4E17-84FA-6CB7F0AAE473}"/>
          </ac:spMkLst>
        </pc:spChg>
        <pc:spChg chg="add">
          <ac:chgData name="Paulina Bzdun" userId="80763a46f979022b" providerId="LiveId" clId="{5143BCC4-213D-4AF7-A226-55AA28AB9023}" dt="2021-09-27T16:44:14.137" v="21923" actId="26606"/>
          <ac:spMkLst>
            <pc:docMk/>
            <pc:sldMk cId="517559305" sldId="289"/>
            <ac:spMk id="26" creationId="{5E791F2F-79DB-4CC0-9FA1-001E3E91E8B7}"/>
          </ac:spMkLst>
        </pc:spChg>
        <pc:picChg chg="add mod ord">
          <ac:chgData name="Paulina Bzdun" userId="80763a46f979022b" providerId="LiveId" clId="{5143BCC4-213D-4AF7-A226-55AA28AB9023}" dt="2021-09-27T16:44:26.980" v="21926" actId="1076"/>
          <ac:picMkLst>
            <pc:docMk/>
            <pc:sldMk cId="517559305" sldId="289"/>
            <ac:picMk id="8" creationId="{B31D814A-F36F-4827-A94B-8FF1A3A16C78}"/>
          </ac:picMkLst>
        </pc:picChg>
        <pc:picChg chg="add mod">
          <ac:chgData name="Paulina Bzdun" userId="80763a46f979022b" providerId="LiveId" clId="{5143BCC4-213D-4AF7-A226-55AA28AB9023}" dt="2021-09-27T16:44:25.081" v="21925" actId="1076"/>
          <ac:picMkLst>
            <pc:docMk/>
            <pc:sldMk cId="517559305" sldId="289"/>
            <ac:picMk id="9" creationId="{CA21170C-1275-43FF-9459-0575107AB879}"/>
          </ac:picMkLst>
        </pc:picChg>
        <pc:picChg chg="add mod">
          <ac:chgData name="Paulina Bzdun" userId="80763a46f979022b" providerId="LiveId" clId="{5143BCC4-213D-4AF7-A226-55AA28AB9023}" dt="2021-09-27T16:46:01.569" v="22041" actId="1076"/>
          <ac:picMkLst>
            <pc:docMk/>
            <pc:sldMk cId="517559305" sldId="289"/>
            <ac:picMk id="10" creationId="{B04FC7F5-96E3-4C4F-82D3-87E191E50EFF}"/>
          </ac:picMkLst>
        </pc:picChg>
      </pc:sldChg>
      <pc:sldChg chg="add del">
        <pc:chgData name="Paulina Bzdun" userId="80763a46f979022b" providerId="LiveId" clId="{5143BCC4-213D-4AF7-A226-55AA28AB9023}" dt="2021-09-27T16:43:24.009" v="21910" actId="2890"/>
        <pc:sldMkLst>
          <pc:docMk/>
          <pc:sldMk cId="2769287143" sldId="289"/>
        </pc:sldMkLst>
      </pc:sldChg>
      <pc:sldChg chg="add del modNotesTx">
        <pc:chgData name="Paulina Bzdun" userId="80763a46f979022b" providerId="LiveId" clId="{5143BCC4-213D-4AF7-A226-55AA28AB9023}" dt="2021-09-27T18:00:04.253" v="28178" actId="47"/>
        <pc:sldMkLst>
          <pc:docMk/>
          <pc:sldMk cId="2398358264" sldId="290"/>
        </pc:sldMkLst>
      </pc:sldChg>
      <pc:sldChg chg="addSp delSp modSp add mod delAnim modNotesTx">
        <pc:chgData name="Paulina Bzdun" userId="80763a46f979022b" providerId="LiveId" clId="{5143BCC4-213D-4AF7-A226-55AA28AB9023}" dt="2021-10-06T16:55:14.714" v="34675" actId="20577"/>
        <pc:sldMkLst>
          <pc:docMk/>
          <pc:sldMk cId="3203672221" sldId="290"/>
        </pc:sldMkLst>
        <pc:spChg chg="del">
          <ac:chgData name="Paulina Bzdun" userId="80763a46f979022b" providerId="LiveId" clId="{5143BCC4-213D-4AF7-A226-55AA28AB9023}" dt="2021-09-27T18:18:56.601" v="28306" actId="478"/>
          <ac:spMkLst>
            <pc:docMk/>
            <pc:sldMk cId="3203672221" sldId="290"/>
            <ac:spMk id="5" creationId="{68BA9B21-AB3D-4DCB-B70A-7179FBB82688}"/>
          </ac:spMkLst>
        </pc:spChg>
        <pc:spChg chg="del">
          <ac:chgData name="Paulina Bzdun" userId="80763a46f979022b" providerId="LiveId" clId="{5143BCC4-213D-4AF7-A226-55AA28AB9023}" dt="2021-09-27T19:06:46.242" v="31475" actId="478"/>
          <ac:spMkLst>
            <pc:docMk/>
            <pc:sldMk cId="3203672221" sldId="290"/>
            <ac:spMk id="6" creationId="{43991A12-F4D7-43F7-9EB0-5B347C3ABB42}"/>
          </ac:spMkLst>
        </pc:spChg>
        <pc:spChg chg="del">
          <ac:chgData name="Paulina Bzdun" userId="80763a46f979022b" providerId="LiveId" clId="{5143BCC4-213D-4AF7-A226-55AA28AB9023}" dt="2021-09-27T18:17:09.477" v="28263" actId="478"/>
          <ac:spMkLst>
            <pc:docMk/>
            <pc:sldMk cId="3203672221" sldId="290"/>
            <ac:spMk id="10" creationId="{138ABC51-8935-448E-9A10-CC6EE2516CFA}"/>
          </ac:spMkLst>
        </pc:spChg>
        <pc:spChg chg="add mod">
          <ac:chgData name="Paulina Bzdun" userId="80763a46f979022b" providerId="LiveId" clId="{5143BCC4-213D-4AF7-A226-55AA28AB9023}" dt="2021-10-06T16:26:48.689" v="34564"/>
          <ac:spMkLst>
            <pc:docMk/>
            <pc:sldMk cId="3203672221" sldId="290"/>
            <ac:spMk id="12" creationId="{75AC3FCD-22F3-4F63-91E4-4102E68C2B0A}"/>
          </ac:spMkLst>
        </pc:spChg>
        <pc:spChg chg="del">
          <ac:chgData name="Paulina Bzdun" userId="80763a46f979022b" providerId="LiveId" clId="{5143BCC4-213D-4AF7-A226-55AA28AB9023}" dt="2021-09-27T18:17:08.168" v="28262" actId="478"/>
          <ac:spMkLst>
            <pc:docMk/>
            <pc:sldMk cId="3203672221" sldId="290"/>
            <ac:spMk id="13" creationId="{CF7D654E-3EE2-496D-B9AD-F28B37117880}"/>
          </ac:spMkLst>
        </pc:spChg>
        <pc:spChg chg="mod">
          <ac:chgData name="Paulina Bzdun" userId="80763a46f979022b" providerId="LiveId" clId="{5143BCC4-213D-4AF7-A226-55AA28AB9023}" dt="2021-09-27T18:17:38.840" v="28271" actId="1076"/>
          <ac:spMkLst>
            <pc:docMk/>
            <pc:sldMk cId="3203672221" sldId="290"/>
            <ac:spMk id="14" creationId="{8DECA310-A1AE-46E9-9075-EAA6532BABF9}"/>
          </ac:spMkLst>
        </pc:spChg>
        <pc:spChg chg="mod">
          <ac:chgData name="Paulina Bzdun" userId="80763a46f979022b" providerId="LiveId" clId="{5143BCC4-213D-4AF7-A226-55AA28AB9023}" dt="2021-09-27T18:17:44.105" v="28272" actId="1076"/>
          <ac:spMkLst>
            <pc:docMk/>
            <pc:sldMk cId="3203672221" sldId="290"/>
            <ac:spMk id="15" creationId="{35653CD2-816C-4D87-9B13-90CF74190BA8}"/>
          </ac:spMkLst>
        </pc:spChg>
        <pc:spChg chg="mod">
          <ac:chgData name="Paulina Bzdun" userId="80763a46f979022b" providerId="LiveId" clId="{5143BCC4-213D-4AF7-A226-55AA28AB9023}" dt="2021-09-27T18:18:45.287" v="28304" actId="20577"/>
          <ac:spMkLst>
            <pc:docMk/>
            <pc:sldMk cId="3203672221" sldId="290"/>
            <ac:spMk id="16" creationId="{7FB7CE93-26F3-495C-BFA6-B911A5A6B5A4}"/>
          </ac:spMkLst>
        </pc:spChg>
        <pc:spChg chg="add mod">
          <ac:chgData name="Paulina Bzdun" userId="80763a46f979022b" providerId="LiveId" clId="{5143BCC4-213D-4AF7-A226-55AA28AB9023}" dt="2021-09-27T18:16:50.226" v="28258" actId="20577"/>
          <ac:spMkLst>
            <pc:docMk/>
            <pc:sldMk cId="3203672221" sldId="290"/>
            <ac:spMk id="17" creationId="{38D0C665-94F6-4B79-B912-BAEEDCEF0CDD}"/>
          </ac:spMkLst>
        </pc:spChg>
        <pc:spChg chg="del">
          <ac:chgData name="Paulina Bzdun" userId="80763a46f979022b" providerId="LiveId" clId="{5143BCC4-213D-4AF7-A226-55AA28AB9023}" dt="2021-09-27T18:18:55.500" v="28305" actId="478"/>
          <ac:spMkLst>
            <pc:docMk/>
            <pc:sldMk cId="3203672221" sldId="290"/>
            <ac:spMk id="18" creationId="{4BF9324C-09E4-4DB0-AED1-75DDFB3E2CCE}"/>
          </ac:spMkLst>
        </pc:spChg>
        <pc:picChg chg="del">
          <ac:chgData name="Paulina Bzdun" userId="80763a46f979022b" providerId="LiveId" clId="{5143BCC4-213D-4AF7-A226-55AA28AB9023}" dt="2021-09-27T18:17:02.533" v="28260" actId="478"/>
          <ac:picMkLst>
            <pc:docMk/>
            <pc:sldMk cId="3203672221" sldId="290"/>
            <ac:picMk id="12" creationId="{03763E56-57E4-42A9-8E0F-EA3E5E136896}"/>
          </ac:picMkLst>
        </pc:picChg>
        <pc:picChg chg="del">
          <ac:chgData name="Paulina Bzdun" userId="80763a46f979022b" providerId="LiveId" clId="{5143BCC4-213D-4AF7-A226-55AA28AB9023}" dt="2021-09-27T18:16:17.032" v="28210" actId="478"/>
          <ac:picMkLst>
            <pc:docMk/>
            <pc:sldMk cId="3203672221" sldId="290"/>
            <ac:picMk id="19" creationId="{E15C3495-88DE-4BD3-B40A-648C62705CB3}"/>
          </ac:picMkLst>
        </pc:picChg>
        <pc:picChg chg="add mod">
          <ac:chgData name="Paulina Bzdun" userId="80763a46f979022b" providerId="LiveId" clId="{5143BCC4-213D-4AF7-A226-55AA28AB9023}" dt="2021-09-27T18:17:34.379" v="28269" actId="1076"/>
          <ac:picMkLst>
            <pc:docMk/>
            <pc:sldMk cId="3203672221" sldId="290"/>
            <ac:picMk id="20" creationId="{3223D0D1-8064-4D16-AE1B-B45D8BD51BA2}"/>
          </ac:picMkLst>
        </pc:picChg>
        <pc:cxnChg chg="add mod">
          <ac:chgData name="Paulina Bzdun" userId="80763a46f979022b" providerId="LiveId" clId="{5143BCC4-213D-4AF7-A226-55AA28AB9023}" dt="2021-09-27T18:18:17.147" v="28275" actId="1582"/>
          <ac:cxnSpMkLst>
            <pc:docMk/>
            <pc:sldMk cId="3203672221" sldId="290"/>
            <ac:cxnSpMk id="7" creationId="{BE907F7F-D39E-4770-A068-01EB46726449}"/>
          </ac:cxnSpMkLst>
        </pc:cxnChg>
        <pc:cxnChg chg="add mod">
          <ac:chgData name="Paulina Bzdun" userId="80763a46f979022b" providerId="LiveId" clId="{5143BCC4-213D-4AF7-A226-55AA28AB9023}" dt="2021-09-27T18:18:31.035" v="28277" actId="1076"/>
          <ac:cxnSpMkLst>
            <pc:docMk/>
            <pc:sldMk cId="3203672221" sldId="290"/>
            <ac:cxnSpMk id="21" creationId="{C935836D-10D5-49D4-8840-475FF7D2AB57}"/>
          </ac:cxnSpMkLst>
        </pc:cxnChg>
      </pc:sldChg>
      <pc:sldChg chg="add del">
        <pc:chgData name="Paulina Bzdun" userId="80763a46f979022b" providerId="LiveId" clId="{5143BCC4-213D-4AF7-A226-55AA28AB9023}" dt="2021-09-27T17:59:43.397" v="28172" actId="2890"/>
        <pc:sldMkLst>
          <pc:docMk/>
          <pc:sldMk cId="691354856" sldId="291"/>
        </pc:sldMkLst>
      </pc:sldChg>
      <pc:sldChg chg="add del modNotesTx">
        <pc:chgData name="Paulina Bzdun" userId="80763a46f979022b" providerId="LiveId" clId="{5143BCC4-213D-4AF7-A226-55AA28AB9023}" dt="2021-09-27T18:05:43.754" v="28206" actId="2696"/>
        <pc:sldMkLst>
          <pc:docMk/>
          <pc:sldMk cId="1651569038" sldId="291"/>
        </pc:sldMkLst>
      </pc:sldChg>
      <pc:sldChg chg="addSp delSp modSp add mod ord modAnim modNotesTx">
        <pc:chgData name="Paulina Bzdun" userId="80763a46f979022b" providerId="LiveId" clId="{5143BCC4-213D-4AF7-A226-55AA28AB9023}" dt="2021-10-06T16:48:30.148" v="34595"/>
        <pc:sldMkLst>
          <pc:docMk/>
          <pc:sldMk cId="2389327268" sldId="291"/>
        </pc:sldMkLst>
        <pc:spChg chg="mod">
          <ac:chgData name="Paulina Bzdun" userId="80763a46f979022b" providerId="LiveId" clId="{5143BCC4-213D-4AF7-A226-55AA28AB9023}" dt="2021-10-06T16:08:03.493" v="32609" actId="20577"/>
          <ac:spMkLst>
            <pc:docMk/>
            <pc:sldMk cId="2389327268" sldId="291"/>
            <ac:spMk id="2" creationId="{E021BFAC-7BCF-4BA0-8693-F3C19CCD9994}"/>
          </ac:spMkLst>
        </pc:spChg>
        <pc:spChg chg="mod">
          <ac:chgData name="Paulina Bzdun" userId="80763a46f979022b" providerId="LiveId" clId="{5143BCC4-213D-4AF7-A226-55AA28AB9023}" dt="2021-10-06T16:11:14.810" v="33157" actId="20577"/>
          <ac:spMkLst>
            <pc:docMk/>
            <pc:sldMk cId="2389327268" sldId="291"/>
            <ac:spMk id="3" creationId="{83FF04B5-EC64-4BCC-AA7B-7AA8E86F4384}"/>
          </ac:spMkLst>
        </pc:spChg>
        <pc:spChg chg="del">
          <ac:chgData name="Paulina Bzdun" userId="80763a46f979022b" providerId="LiveId" clId="{5143BCC4-213D-4AF7-A226-55AA28AB9023}" dt="2021-10-06T16:13:38.259" v="33160" actId="478"/>
          <ac:spMkLst>
            <pc:docMk/>
            <pc:sldMk cId="2389327268" sldId="291"/>
            <ac:spMk id="10" creationId="{999971F8-558C-4DE7-81A9-90E87220DF6D}"/>
          </ac:spMkLst>
        </pc:spChg>
        <pc:picChg chg="add mod">
          <ac:chgData name="Paulina Bzdun" userId="80763a46f979022b" providerId="LiveId" clId="{5143BCC4-213D-4AF7-A226-55AA28AB9023}" dt="2021-10-06T16:13:51.355" v="33166" actId="1076"/>
          <ac:picMkLst>
            <pc:docMk/>
            <pc:sldMk cId="2389327268" sldId="291"/>
            <ac:picMk id="5" creationId="{6AE25919-66BB-417E-A40B-81D7D25EB59E}"/>
          </ac:picMkLst>
        </pc:picChg>
        <pc:picChg chg="add mod">
          <ac:chgData name="Paulina Bzdun" userId="80763a46f979022b" providerId="LiveId" clId="{5143BCC4-213D-4AF7-A226-55AA28AB9023}" dt="2021-10-06T16:48:28.138" v="34594" actId="1076"/>
          <ac:picMkLst>
            <pc:docMk/>
            <pc:sldMk cId="2389327268" sldId="291"/>
            <ac:picMk id="6" creationId="{6D048E9B-5DD4-4EF5-9A2A-6D1797EB4132}"/>
          </ac:picMkLst>
        </pc:picChg>
      </pc:sldChg>
      <pc:sldChg chg="add del">
        <pc:chgData name="Paulina Bzdun" userId="80763a46f979022b" providerId="LiveId" clId="{5143BCC4-213D-4AF7-A226-55AA28AB9023}" dt="2021-09-27T17:59:32.841" v="28170" actId="2890"/>
        <pc:sldMkLst>
          <pc:docMk/>
          <pc:sldMk cId="3241174775" sldId="291"/>
        </pc:sldMkLst>
      </pc:sldChg>
      <pc:sldChg chg="addSp modSp add mod ord modAnim modNotesTx">
        <pc:chgData name="Paulina Bzdun" userId="80763a46f979022b" providerId="LiveId" clId="{5143BCC4-213D-4AF7-A226-55AA28AB9023}" dt="2021-10-06T16:55:34.176" v="34687" actId="20577"/>
        <pc:sldMkLst>
          <pc:docMk/>
          <pc:sldMk cId="1144554251" sldId="292"/>
        </pc:sldMkLst>
        <pc:spChg chg="mod">
          <ac:chgData name="Paulina Bzdun" userId="80763a46f979022b" providerId="LiveId" clId="{5143BCC4-213D-4AF7-A226-55AA28AB9023}" dt="2021-10-06T16:19:23.973" v="34047" actId="20577"/>
          <ac:spMkLst>
            <pc:docMk/>
            <pc:sldMk cId="1144554251" sldId="292"/>
            <ac:spMk id="2" creationId="{E021BFAC-7BCF-4BA0-8693-F3C19CCD9994}"/>
          </ac:spMkLst>
        </pc:spChg>
        <pc:spChg chg="mod">
          <ac:chgData name="Paulina Bzdun" userId="80763a46f979022b" providerId="LiveId" clId="{5143BCC4-213D-4AF7-A226-55AA28AB9023}" dt="2021-10-06T16:20:07.038" v="34119" actId="20577"/>
          <ac:spMkLst>
            <pc:docMk/>
            <pc:sldMk cId="1144554251" sldId="292"/>
            <ac:spMk id="3" creationId="{83FF04B5-EC64-4BCC-AA7B-7AA8E86F4384}"/>
          </ac:spMkLst>
        </pc:spChg>
        <pc:picChg chg="add mod">
          <ac:chgData name="Paulina Bzdun" userId="80763a46f979022b" providerId="LiveId" clId="{5143BCC4-213D-4AF7-A226-55AA28AB9023}" dt="2021-10-06T16:45:31.689" v="34591" actId="1076"/>
          <ac:picMkLst>
            <pc:docMk/>
            <pc:sldMk cId="1144554251" sldId="292"/>
            <ac:picMk id="4" creationId="{D7D9CDBF-7811-4853-9C7C-5C78DF15FD27}"/>
          </ac:picMkLst>
        </pc:picChg>
      </pc:sldChg>
      <pc:sldMasterChg chg="add del addSldLayout delSldLayout">
        <pc:chgData name="Paulina Bzdun" userId="80763a46f979022b" providerId="LiveId" clId="{5143BCC4-213D-4AF7-A226-55AA28AB9023}" dt="2021-09-14T16:28:48.771" v="217" actId="26606"/>
        <pc:sldMasterMkLst>
          <pc:docMk/>
          <pc:sldMasterMk cId="1788975438" sldId="2147483648"/>
        </pc:sldMasterMkLst>
        <pc:sldLayoutChg chg="add del">
          <pc:chgData name="Paulina Bzdun" userId="80763a46f979022b" providerId="LiveId" clId="{5143BCC4-213D-4AF7-A226-55AA28AB9023}" dt="2021-09-14T16:28:48.771" v="217" actId="26606"/>
          <pc:sldLayoutMkLst>
            <pc:docMk/>
            <pc:sldMasterMk cId="1788975438" sldId="2147483648"/>
            <pc:sldLayoutMk cId="3234395878" sldId="2147483649"/>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2555299876" sldId="2147483650"/>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381413146" sldId="2147483651"/>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1720046595" sldId="2147483652"/>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673022191" sldId="2147483653"/>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18670513" sldId="2147483654"/>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1831019818" sldId="2147483655"/>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525336405" sldId="2147483656"/>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2198791841" sldId="2147483657"/>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2038379219" sldId="2147483658"/>
          </pc:sldLayoutMkLst>
        </pc:sldLayoutChg>
        <pc:sldLayoutChg chg="add del">
          <pc:chgData name="Paulina Bzdun" userId="80763a46f979022b" providerId="LiveId" clId="{5143BCC4-213D-4AF7-A226-55AA28AB9023}" dt="2021-09-14T16:28:48.771" v="217" actId="26606"/>
          <pc:sldLayoutMkLst>
            <pc:docMk/>
            <pc:sldMasterMk cId="1788975438" sldId="2147483648"/>
            <pc:sldLayoutMk cId="2964164990" sldId="2147483659"/>
          </pc:sldLayoutMkLst>
        </pc:sldLayoutChg>
      </pc:sldMasterChg>
      <pc:sldMasterChg chg="add del addSldLayout delSldLayout">
        <pc:chgData name="Paulina Bzdun" userId="80763a46f979022b" providerId="LiveId" clId="{5143BCC4-213D-4AF7-A226-55AA28AB9023}" dt="2021-09-14T16:28:48.697" v="216" actId="26606"/>
        <pc:sldMasterMkLst>
          <pc:docMk/>
          <pc:sldMasterMk cId="3163229294" sldId="2147483673"/>
        </pc:sldMasterMkLst>
        <pc:sldLayoutChg chg="add del">
          <pc:chgData name="Paulina Bzdun" userId="80763a46f979022b" providerId="LiveId" clId="{5143BCC4-213D-4AF7-A226-55AA28AB9023}" dt="2021-09-14T16:28:48.697" v="216" actId="26606"/>
          <pc:sldLayoutMkLst>
            <pc:docMk/>
            <pc:sldMasterMk cId="3163229294" sldId="2147483673"/>
            <pc:sldLayoutMk cId="829528573" sldId="2147483662"/>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1466225961" sldId="2147483663"/>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1317803543" sldId="2147483664"/>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489355410" sldId="2147483665"/>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3197801100" sldId="2147483666"/>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2301507084" sldId="2147483667"/>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4215934661" sldId="2147483668"/>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848360541" sldId="2147483669"/>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1370365784" sldId="2147483670"/>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1309450483" sldId="2147483671"/>
          </pc:sldLayoutMkLst>
        </pc:sldLayoutChg>
        <pc:sldLayoutChg chg="add del">
          <pc:chgData name="Paulina Bzdun" userId="80763a46f979022b" providerId="LiveId" clId="{5143BCC4-213D-4AF7-A226-55AA28AB9023}" dt="2021-09-14T16:28:48.697" v="216" actId="26606"/>
          <pc:sldLayoutMkLst>
            <pc:docMk/>
            <pc:sldMasterMk cId="3163229294" sldId="2147483673"/>
            <pc:sldLayoutMk cId="2474717309" sldId="2147483672"/>
          </pc:sldLayoutMkLst>
        </pc:sldLayoutChg>
      </pc:sldMasterChg>
      <pc:sldMasterChg chg="add addSldLayout">
        <pc:chgData name="Paulina Bzdun" userId="80763a46f979022b" providerId="LiveId" clId="{5143BCC4-213D-4AF7-A226-55AA28AB9023}" dt="2021-09-14T16:28:48.771" v="217" actId="26606"/>
        <pc:sldMasterMkLst>
          <pc:docMk/>
          <pc:sldMasterMk cId="2643767407" sldId="2147483752"/>
        </pc:sldMasterMkLst>
        <pc:sldLayoutChg chg="add">
          <pc:chgData name="Paulina Bzdun" userId="80763a46f979022b" providerId="LiveId" clId="{5143BCC4-213D-4AF7-A226-55AA28AB9023}" dt="2021-09-14T16:28:48.771" v="217" actId="26606"/>
          <pc:sldLayoutMkLst>
            <pc:docMk/>
            <pc:sldMasterMk cId="2643767407" sldId="2147483752"/>
            <pc:sldLayoutMk cId="2691827909" sldId="2147483741"/>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1099044870" sldId="2147483742"/>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4010856060" sldId="2147483743"/>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2340336759" sldId="2147483744"/>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635248106" sldId="2147483745"/>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2778739020" sldId="2147483746"/>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906999829" sldId="2147483747"/>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49336897" sldId="2147483748"/>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877448307" sldId="2147483749"/>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2916331411" sldId="2147483750"/>
          </pc:sldLayoutMkLst>
        </pc:sldLayoutChg>
        <pc:sldLayoutChg chg="add">
          <pc:chgData name="Paulina Bzdun" userId="80763a46f979022b" providerId="LiveId" clId="{5143BCC4-213D-4AF7-A226-55AA28AB9023}" dt="2021-09-14T16:28:48.771" v="217" actId="26606"/>
          <pc:sldLayoutMkLst>
            <pc:docMk/>
            <pc:sldMasterMk cId="2643767407" sldId="2147483752"/>
            <pc:sldLayoutMk cId="3856574454" sldId="214748375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DBB0F-50B2-415F-8894-39871B23715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9084AF9-4EC2-4A48-B022-0F5D9F3D16EF}">
      <dgm:prSet custT="1"/>
      <dgm:spPr/>
      <dgm:t>
        <a:bodyPr/>
        <a:lstStyle/>
        <a:p>
          <a:pPr>
            <a:lnSpc>
              <a:spcPct val="100000"/>
            </a:lnSpc>
          </a:pPr>
          <a:r>
            <a:rPr lang="en-US" sz="1800" b="1" dirty="0"/>
            <a:t>Systematic Design: </a:t>
          </a:r>
          <a:r>
            <a:rPr lang="en-US" sz="1800" dirty="0"/>
            <a:t>including the development of an Instructor Guide, takes significant time and resources</a:t>
          </a:r>
        </a:p>
      </dgm:t>
    </dgm:pt>
    <dgm:pt modelId="{29DFF665-AD4A-4C75-9B42-3A51DD7C35B3}" type="parTrans" cxnId="{072907A6-4F6A-4082-AF3B-69BED28C950F}">
      <dgm:prSet/>
      <dgm:spPr/>
      <dgm:t>
        <a:bodyPr/>
        <a:lstStyle/>
        <a:p>
          <a:endParaRPr lang="en-US"/>
        </a:p>
      </dgm:t>
    </dgm:pt>
    <dgm:pt modelId="{0751F921-F553-41D2-BD75-822FF4E91EBE}" type="sibTrans" cxnId="{072907A6-4F6A-4082-AF3B-69BED28C950F}">
      <dgm:prSet/>
      <dgm:spPr/>
      <dgm:t>
        <a:bodyPr/>
        <a:lstStyle/>
        <a:p>
          <a:pPr>
            <a:lnSpc>
              <a:spcPct val="100000"/>
            </a:lnSpc>
          </a:pPr>
          <a:endParaRPr lang="en-US"/>
        </a:p>
      </dgm:t>
    </dgm:pt>
    <dgm:pt modelId="{AC03A76B-83E9-4F97-A621-B1E21AB10FEB}">
      <dgm:prSet custT="1"/>
      <dgm:spPr/>
      <dgm:t>
        <a:bodyPr/>
        <a:lstStyle/>
        <a:p>
          <a:pPr>
            <a:lnSpc>
              <a:spcPct val="100000"/>
            </a:lnSpc>
          </a:pPr>
          <a:r>
            <a:rPr lang="en-US" sz="1800" b="1" dirty="0"/>
            <a:t>Return on investment/cost benefit</a:t>
          </a:r>
          <a:r>
            <a:rPr lang="en-US" sz="1800" dirty="0"/>
            <a:t>: By generating an Instructor Guide, the instructional materials can be used across contexts with qualified instructors across similar contexts</a:t>
          </a:r>
        </a:p>
      </dgm:t>
    </dgm:pt>
    <dgm:pt modelId="{F8A3D933-C65A-47EF-8770-0D8FF47C8331}" type="parTrans" cxnId="{64E84F88-2468-47B6-A5FD-748E9A1002B5}">
      <dgm:prSet/>
      <dgm:spPr/>
      <dgm:t>
        <a:bodyPr/>
        <a:lstStyle/>
        <a:p>
          <a:endParaRPr lang="en-US"/>
        </a:p>
      </dgm:t>
    </dgm:pt>
    <dgm:pt modelId="{303F18C9-995A-4C69-97CA-CB79AA31F9E5}" type="sibTrans" cxnId="{64E84F88-2468-47B6-A5FD-748E9A1002B5}">
      <dgm:prSet/>
      <dgm:spPr/>
      <dgm:t>
        <a:bodyPr/>
        <a:lstStyle/>
        <a:p>
          <a:pPr>
            <a:lnSpc>
              <a:spcPct val="100000"/>
            </a:lnSpc>
          </a:pPr>
          <a:endParaRPr lang="en-US"/>
        </a:p>
      </dgm:t>
    </dgm:pt>
    <dgm:pt modelId="{2D868AFB-B75B-416C-94D4-D469F2EF6DE2}">
      <dgm:prSet custT="1"/>
      <dgm:spPr/>
      <dgm:t>
        <a:bodyPr/>
        <a:lstStyle/>
        <a:p>
          <a:pPr>
            <a:lnSpc>
              <a:spcPct val="100000"/>
            </a:lnSpc>
          </a:pPr>
          <a:r>
            <a:rPr lang="en-US" sz="1800" b="1" dirty="0"/>
            <a:t>Return on investment/cost benefit: </a:t>
          </a:r>
          <a:r>
            <a:rPr lang="en-US" sz="1800" dirty="0"/>
            <a:t>In other words, resulting program/materials are replicable and generalizable </a:t>
          </a:r>
        </a:p>
      </dgm:t>
    </dgm:pt>
    <dgm:pt modelId="{6C02C47A-DE71-47C6-BF59-B94C27A6950D}" type="parTrans" cxnId="{93D3944E-E515-43F1-9F36-94AE98B6F8DC}">
      <dgm:prSet/>
      <dgm:spPr/>
      <dgm:t>
        <a:bodyPr/>
        <a:lstStyle/>
        <a:p>
          <a:endParaRPr lang="en-US"/>
        </a:p>
      </dgm:t>
    </dgm:pt>
    <dgm:pt modelId="{3CBDCE1C-C93A-4B0A-8A6D-519D83904D31}" type="sibTrans" cxnId="{93D3944E-E515-43F1-9F36-94AE98B6F8DC}">
      <dgm:prSet/>
      <dgm:spPr/>
      <dgm:t>
        <a:bodyPr/>
        <a:lstStyle/>
        <a:p>
          <a:endParaRPr lang="en-US"/>
        </a:p>
      </dgm:t>
    </dgm:pt>
    <dgm:pt modelId="{C9221765-A11B-4C5A-BF92-6EB7C2CF55A9}" type="pres">
      <dgm:prSet presAssocID="{D0BDBB0F-50B2-415F-8894-39871B237151}" presName="root" presStyleCnt="0">
        <dgm:presLayoutVars>
          <dgm:dir/>
          <dgm:resizeHandles val="exact"/>
        </dgm:presLayoutVars>
      </dgm:prSet>
      <dgm:spPr/>
    </dgm:pt>
    <dgm:pt modelId="{80FA0BFE-D1DB-4D5A-8271-6D346B9F49A9}" type="pres">
      <dgm:prSet presAssocID="{B9084AF9-4EC2-4A48-B022-0F5D9F3D16EF}" presName="compNode" presStyleCnt="0"/>
      <dgm:spPr/>
    </dgm:pt>
    <dgm:pt modelId="{12A2492E-BBD5-4404-9E29-5092353206A2}" type="pres">
      <dgm:prSet presAssocID="{B9084AF9-4EC2-4A48-B022-0F5D9F3D16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8CEFCB82-FCBD-49EC-925F-8FED7FEB35D7}" type="pres">
      <dgm:prSet presAssocID="{B9084AF9-4EC2-4A48-B022-0F5D9F3D16EF}" presName="spaceRect" presStyleCnt="0"/>
      <dgm:spPr/>
    </dgm:pt>
    <dgm:pt modelId="{C6CCDFD6-9592-4342-9442-01D14EDDF426}" type="pres">
      <dgm:prSet presAssocID="{B9084AF9-4EC2-4A48-B022-0F5D9F3D16EF}" presName="textRect" presStyleLbl="revTx" presStyleIdx="0" presStyleCnt="3">
        <dgm:presLayoutVars>
          <dgm:chMax val="1"/>
          <dgm:chPref val="1"/>
        </dgm:presLayoutVars>
      </dgm:prSet>
      <dgm:spPr/>
    </dgm:pt>
    <dgm:pt modelId="{6428665F-3848-4ECD-BD80-B0DDDE27AC4E}" type="pres">
      <dgm:prSet presAssocID="{0751F921-F553-41D2-BD75-822FF4E91EBE}" presName="sibTrans" presStyleCnt="0"/>
      <dgm:spPr/>
    </dgm:pt>
    <dgm:pt modelId="{686824A6-2A39-4B16-B661-21F8E5231394}" type="pres">
      <dgm:prSet presAssocID="{AC03A76B-83E9-4F97-A621-B1E21AB10FEB}" presName="compNode" presStyleCnt="0"/>
      <dgm:spPr/>
    </dgm:pt>
    <dgm:pt modelId="{01046C51-E951-401D-AA68-2A665C257C15}" type="pres">
      <dgm:prSet presAssocID="{AC03A76B-83E9-4F97-A621-B1E21AB10F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2A51281-B6F9-4D87-A118-DB2AA1314F3B}" type="pres">
      <dgm:prSet presAssocID="{AC03A76B-83E9-4F97-A621-B1E21AB10FEB}" presName="spaceRect" presStyleCnt="0"/>
      <dgm:spPr/>
    </dgm:pt>
    <dgm:pt modelId="{D4DC7081-3DC6-465B-A6CA-A5C0A73B77C4}" type="pres">
      <dgm:prSet presAssocID="{AC03A76B-83E9-4F97-A621-B1E21AB10FEB}" presName="textRect" presStyleLbl="revTx" presStyleIdx="1" presStyleCnt="3">
        <dgm:presLayoutVars>
          <dgm:chMax val="1"/>
          <dgm:chPref val="1"/>
        </dgm:presLayoutVars>
      </dgm:prSet>
      <dgm:spPr/>
    </dgm:pt>
    <dgm:pt modelId="{DEE21818-E079-4F50-86C9-EFA5F5B0CDA2}" type="pres">
      <dgm:prSet presAssocID="{303F18C9-995A-4C69-97CA-CB79AA31F9E5}" presName="sibTrans" presStyleCnt="0"/>
      <dgm:spPr/>
    </dgm:pt>
    <dgm:pt modelId="{3E6E6A1F-4A69-451B-9F6C-F2AF011994F6}" type="pres">
      <dgm:prSet presAssocID="{2D868AFB-B75B-416C-94D4-D469F2EF6DE2}" presName="compNode" presStyleCnt="0"/>
      <dgm:spPr/>
    </dgm:pt>
    <dgm:pt modelId="{0986F880-9E68-4AEC-B582-2F2B35943FE1}" type="pres">
      <dgm:prSet presAssocID="{2D868AFB-B75B-416C-94D4-D469F2EF6D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2DBFBD19-343E-4870-B593-51BE9B6C546A}" type="pres">
      <dgm:prSet presAssocID="{2D868AFB-B75B-416C-94D4-D469F2EF6DE2}" presName="spaceRect" presStyleCnt="0"/>
      <dgm:spPr/>
    </dgm:pt>
    <dgm:pt modelId="{55D0A5D8-CCE5-4A9B-ABA6-F0569B20074E}" type="pres">
      <dgm:prSet presAssocID="{2D868AFB-B75B-416C-94D4-D469F2EF6DE2}" presName="textRect" presStyleLbl="revTx" presStyleIdx="2" presStyleCnt="3">
        <dgm:presLayoutVars>
          <dgm:chMax val="1"/>
          <dgm:chPref val="1"/>
        </dgm:presLayoutVars>
      </dgm:prSet>
      <dgm:spPr/>
    </dgm:pt>
  </dgm:ptLst>
  <dgm:cxnLst>
    <dgm:cxn modelId="{6CCA782C-BBB4-4F3C-BF79-B3C1E0219CDF}" type="presOf" srcId="{B9084AF9-4EC2-4A48-B022-0F5D9F3D16EF}" destId="{C6CCDFD6-9592-4342-9442-01D14EDDF426}" srcOrd="0" destOrd="0" presId="urn:microsoft.com/office/officeart/2018/2/layout/IconLabelList"/>
    <dgm:cxn modelId="{301DA535-DB70-4755-A19A-291961A15B3E}" type="presOf" srcId="{AC03A76B-83E9-4F97-A621-B1E21AB10FEB}" destId="{D4DC7081-3DC6-465B-A6CA-A5C0A73B77C4}" srcOrd="0" destOrd="0" presId="urn:microsoft.com/office/officeart/2018/2/layout/IconLabelList"/>
    <dgm:cxn modelId="{47810B39-0002-4053-A92D-281C82945F5C}" type="presOf" srcId="{2D868AFB-B75B-416C-94D4-D469F2EF6DE2}" destId="{55D0A5D8-CCE5-4A9B-ABA6-F0569B20074E}" srcOrd="0" destOrd="0" presId="urn:microsoft.com/office/officeart/2018/2/layout/IconLabelList"/>
    <dgm:cxn modelId="{59AEC042-F258-46DC-8C7D-92CE9222EE4C}" type="presOf" srcId="{D0BDBB0F-50B2-415F-8894-39871B237151}" destId="{C9221765-A11B-4C5A-BF92-6EB7C2CF55A9}" srcOrd="0" destOrd="0" presId="urn:microsoft.com/office/officeart/2018/2/layout/IconLabelList"/>
    <dgm:cxn modelId="{93D3944E-E515-43F1-9F36-94AE98B6F8DC}" srcId="{D0BDBB0F-50B2-415F-8894-39871B237151}" destId="{2D868AFB-B75B-416C-94D4-D469F2EF6DE2}" srcOrd="2" destOrd="0" parTransId="{6C02C47A-DE71-47C6-BF59-B94C27A6950D}" sibTransId="{3CBDCE1C-C93A-4B0A-8A6D-519D83904D31}"/>
    <dgm:cxn modelId="{64E84F88-2468-47B6-A5FD-748E9A1002B5}" srcId="{D0BDBB0F-50B2-415F-8894-39871B237151}" destId="{AC03A76B-83E9-4F97-A621-B1E21AB10FEB}" srcOrd="1" destOrd="0" parTransId="{F8A3D933-C65A-47EF-8770-0D8FF47C8331}" sibTransId="{303F18C9-995A-4C69-97CA-CB79AA31F9E5}"/>
    <dgm:cxn modelId="{072907A6-4F6A-4082-AF3B-69BED28C950F}" srcId="{D0BDBB0F-50B2-415F-8894-39871B237151}" destId="{B9084AF9-4EC2-4A48-B022-0F5D9F3D16EF}" srcOrd="0" destOrd="0" parTransId="{29DFF665-AD4A-4C75-9B42-3A51DD7C35B3}" sibTransId="{0751F921-F553-41D2-BD75-822FF4E91EBE}"/>
    <dgm:cxn modelId="{92D783F7-85F4-403F-8C3E-58D825670234}" type="presParOf" srcId="{C9221765-A11B-4C5A-BF92-6EB7C2CF55A9}" destId="{80FA0BFE-D1DB-4D5A-8271-6D346B9F49A9}" srcOrd="0" destOrd="0" presId="urn:microsoft.com/office/officeart/2018/2/layout/IconLabelList"/>
    <dgm:cxn modelId="{244BA17B-59F0-4764-B38B-99978125460E}" type="presParOf" srcId="{80FA0BFE-D1DB-4D5A-8271-6D346B9F49A9}" destId="{12A2492E-BBD5-4404-9E29-5092353206A2}" srcOrd="0" destOrd="0" presId="urn:microsoft.com/office/officeart/2018/2/layout/IconLabelList"/>
    <dgm:cxn modelId="{E2835026-6987-43A5-AE32-193381416DC6}" type="presParOf" srcId="{80FA0BFE-D1DB-4D5A-8271-6D346B9F49A9}" destId="{8CEFCB82-FCBD-49EC-925F-8FED7FEB35D7}" srcOrd="1" destOrd="0" presId="urn:microsoft.com/office/officeart/2018/2/layout/IconLabelList"/>
    <dgm:cxn modelId="{78362565-20C7-4792-BB5C-4C2B03C29102}" type="presParOf" srcId="{80FA0BFE-D1DB-4D5A-8271-6D346B9F49A9}" destId="{C6CCDFD6-9592-4342-9442-01D14EDDF426}" srcOrd="2" destOrd="0" presId="urn:microsoft.com/office/officeart/2018/2/layout/IconLabelList"/>
    <dgm:cxn modelId="{8D2CC700-51FB-474D-8C3D-918A81B9AEBD}" type="presParOf" srcId="{C9221765-A11B-4C5A-BF92-6EB7C2CF55A9}" destId="{6428665F-3848-4ECD-BD80-B0DDDE27AC4E}" srcOrd="1" destOrd="0" presId="urn:microsoft.com/office/officeart/2018/2/layout/IconLabelList"/>
    <dgm:cxn modelId="{6D7A4ECE-2642-4BC0-A90E-AD985456A23F}" type="presParOf" srcId="{C9221765-A11B-4C5A-BF92-6EB7C2CF55A9}" destId="{686824A6-2A39-4B16-B661-21F8E5231394}" srcOrd="2" destOrd="0" presId="urn:microsoft.com/office/officeart/2018/2/layout/IconLabelList"/>
    <dgm:cxn modelId="{56B98B92-5E3B-4BC7-A4A9-029AF0066F6E}" type="presParOf" srcId="{686824A6-2A39-4B16-B661-21F8E5231394}" destId="{01046C51-E951-401D-AA68-2A665C257C15}" srcOrd="0" destOrd="0" presId="urn:microsoft.com/office/officeart/2018/2/layout/IconLabelList"/>
    <dgm:cxn modelId="{F92483A7-C3DB-4A13-83E9-0F9BAD7CD049}" type="presParOf" srcId="{686824A6-2A39-4B16-B661-21F8E5231394}" destId="{E2A51281-B6F9-4D87-A118-DB2AA1314F3B}" srcOrd="1" destOrd="0" presId="urn:microsoft.com/office/officeart/2018/2/layout/IconLabelList"/>
    <dgm:cxn modelId="{AE4315A0-0587-47B2-8EBE-69446A058432}" type="presParOf" srcId="{686824A6-2A39-4B16-B661-21F8E5231394}" destId="{D4DC7081-3DC6-465B-A6CA-A5C0A73B77C4}" srcOrd="2" destOrd="0" presId="urn:microsoft.com/office/officeart/2018/2/layout/IconLabelList"/>
    <dgm:cxn modelId="{011D26B2-1892-486E-A028-EE4C3AD10BA6}" type="presParOf" srcId="{C9221765-A11B-4C5A-BF92-6EB7C2CF55A9}" destId="{DEE21818-E079-4F50-86C9-EFA5F5B0CDA2}" srcOrd="3" destOrd="0" presId="urn:microsoft.com/office/officeart/2018/2/layout/IconLabelList"/>
    <dgm:cxn modelId="{702EFE1F-7C82-4040-AA10-A1FCC2E65BE8}" type="presParOf" srcId="{C9221765-A11B-4C5A-BF92-6EB7C2CF55A9}" destId="{3E6E6A1F-4A69-451B-9F6C-F2AF011994F6}" srcOrd="4" destOrd="0" presId="urn:microsoft.com/office/officeart/2018/2/layout/IconLabelList"/>
    <dgm:cxn modelId="{DD65D15A-C02F-4ED1-96D2-EB5F41D1AFBE}" type="presParOf" srcId="{3E6E6A1F-4A69-451B-9F6C-F2AF011994F6}" destId="{0986F880-9E68-4AEC-B582-2F2B35943FE1}" srcOrd="0" destOrd="0" presId="urn:microsoft.com/office/officeart/2018/2/layout/IconLabelList"/>
    <dgm:cxn modelId="{4E299D10-9EEB-40D7-AAF7-AF7BF1294399}" type="presParOf" srcId="{3E6E6A1F-4A69-451B-9F6C-F2AF011994F6}" destId="{2DBFBD19-343E-4870-B593-51BE9B6C546A}" srcOrd="1" destOrd="0" presId="urn:microsoft.com/office/officeart/2018/2/layout/IconLabelList"/>
    <dgm:cxn modelId="{9DEE65AD-50F0-47A1-A6A7-A69E8C5B742B}" type="presParOf" srcId="{3E6E6A1F-4A69-451B-9F6C-F2AF011994F6}" destId="{55D0A5D8-CCE5-4A9B-ABA6-F0569B20074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2492E-BBD5-4404-9E29-5092353206A2}">
      <dsp:nvSpPr>
        <dsp:cNvPr id="0" name=""/>
        <dsp:cNvSpPr/>
      </dsp:nvSpPr>
      <dsp:spPr>
        <a:xfrm>
          <a:off x="1302749" y="797249"/>
          <a:ext cx="1540687" cy="154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CDFD6-9592-4342-9442-01D14EDDF426}">
      <dsp:nvSpPr>
        <dsp:cNvPr id="0" name=""/>
        <dsp:cNvSpPr/>
      </dsp:nvSpPr>
      <dsp:spPr>
        <a:xfrm>
          <a:off x="361218" y="2953195"/>
          <a:ext cx="3423750" cy="194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Systematic Design: </a:t>
          </a:r>
          <a:r>
            <a:rPr lang="en-US" sz="1800" kern="1200" dirty="0"/>
            <a:t>including the development of an Instructor Guide, takes significant time and resources</a:t>
          </a:r>
        </a:p>
      </dsp:txBody>
      <dsp:txXfrm>
        <a:off x="361218" y="2953195"/>
        <a:ext cx="3423750" cy="1942382"/>
      </dsp:txXfrm>
    </dsp:sp>
    <dsp:sp modelId="{01046C51-E951-401D-AA68-2A665C257C15}">
      <dsp:nvSpPr>
        <dsp:cNvPr id="0" name=""/>
        <dsp:cNvSpPr/>
      </dsp:nvSpPr>
      <dsp:spPr>
        <a:xfrm>
          <a:off x="5325656" y="797249"/>
          <a:ext cx="1540687" cy="1540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C7081-3DC6-465B-A6CA-A5C0A73B77C4}">
      <dsp:nvSpPr>
        <dsp:cNvPr id="0" name=""/>
        <dsp:cNvSpPr/>
      </dsp:nvSpPr>
      <dsp:spPr>
        <a:xfrm>
          <a:off x="4384124" y="2953195"/>
          <a:ext cx="3423750" cy="194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Return on investment/cost benefit</a:t>
          </a:r>
          <a:r>
            <a:rPr lang="en-US" sz="1800" kern="1200" dirty="0"/>
            <a:t>: By generating an Instructor Guide, the instructional materials can be used across contexts with qualified instructors across similar contexts</a:t>
          </a:r>
        </a:p>
      </dsp:txBody>
      <dsp:txXfrm>
        <a:off x="4384124" y="2953195"/>
        <a:ext cx="3423750" cy="1942382"/>
      </dsp:txXfrm>
    </dsp:sp>
    <dsp:sp modelId="{0986F880-9E68-4AEC-B582-2F2B35943FE1}">
      <dsp:nvSpPr>
        <dsp:cNvPr id="0" name=""/>
        <dsp:cNvSpPr/>
      </dsp:nvSpPr>
      <dsp:spPr>
        <a:xfrm>
          <a:off x="9348562" y="797249"/>
          <a:ext cx="1540687" cy="1540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0A5D8-CCE5-4A9B-ABA6-F0569B20074E}">
      <dsp:nvSpPr>
        <dsp:cNvPr id="0" name=""/>
        <dsp:cNvSpPr/>
      </dsp:nvSpPr>
      <dsp:spPr>
        <a:xfrm>
          <a:off x="8407031" y="2953195"/>
          <a:ext cx="3423750" cy="1942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Return on investment/cost benefit: </a:t>
          </a:r>
          <a:r>
            <a:rPr lang="en-US" sz="1800" kern="1200" dirty="0"/>
            <a:t>In other words, resulting program/materials are replicable and generalizable </a:t>
          </a:r>
        </a:p>
      </dsp:txBody>
      <dsp:txXfrm>
        <a:off x="8407031" y="2953195"/>
        <a:ext cx="3423750" cy="194238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4D17E-1C24-47E7-9989-0ADB34EF1F5F}"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2B05A-3697-4B92-A554-13352E84DD35}" type="slidenum">
              <a:rPr lang="en-US" smtClean="0"/>
              <a:t>‹#›</a:t>
            </a:fld>
            <a:endParaRPr lang="en-US"/>
          </a:p>
        </p:txBody>
      </p:sp>
    </p:spTree>
    <p:extLst>
      <p:ext uri="{BB962C8B-B14F-4D97-AF65-F5344CB8AC3E}">
        <p14:creationId xmlns:p14="http://schemas.microsoft.com/office/powerpoint/2010/main" val="23201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 image source is: </a:t>
            </a:r>
            <a:r>
              <a:rPr lang="en-US" dirty="0"/>
              <a:t>https://www.slideshare.net/tamersafety/instructor-guide-28961485</a:t>
            </a:r>
          </a:p>
          <a:p>
            <a:r>
              <a:rPr lang="en-US" sz="1200" i="1" dirty="0"/>
              <a:t>No audio for this slide. </a:t>
            </a:r>
          </a:p>
          <a:p>
            <a:r>
              <a:rPr lang="en-US" sz="1200" i="1" dirty="0"/>
              <a:t>Next button links to slide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a:t>
            </a:fld>
            <a:endParaRPr lang="en-US"/>
          </a:p>
        </p:txBody>
      </p:sp>
    </p:spTree>
    <p:extLst>
      <p:ext uri="{BB962C8B-B14F-4D97-AF65-F5344CB8AC3E}">
        <p14:creationId xmlns:p14="http://schemas.microsoft.com/office/powerpoint/2010/main" val="936251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 4 is to generate an overview for each unit of training or instruction.</a:t>
            </a:r>
          </a:p>
          <a:p>
            <a:r>
              <a:rPr lang="en-US" dirty="0"/>
              <a:t>Each unit or lesson should have a brief overview before providing the actual lesson plan.</a:t>
            </a:r>
          </a:p>
          <a:p>
            <a:r>
              <a:rPr lang="en-US" dirty="0"/>
              <a:t>The unit or lesson overview should include important details an instructor should know in order to prepare for instructing the lesson or training.</a:t>
            </a:r>
          </a:p>
          <a:p>
            <a:r>
              <a:rPr lang="en-US" dirty="0"/>
              <a:t>The unit or lesson overview should include important information such as:</a:t>
            </a:r>
          </a:p>
          <a:p>
            <a:r>
              <a:rPr lang="en-US" dirty="0"/>
              <a:t>The unit objective, the unit schedule, time requirements, the instructional strategy found in your Instructional Treatment plan, student materials, and instructor materials.</a:t>
            </a:r>
          </a:p>
          <a:p>
            <a:r>
              <a:rPr lang="en-US" dirty="0"/>
              <a:t>After the unit or lesson overview, you will provide the lesson plan that is detailed further in steps 7 through 11. </a:t>
            </a:r>
          </a:p>
          <a:p>
            <a:r>
              <a:rPr lang="en-US" dirty="0"/>
              <a:t>Click on the arrow to see an example of a lesson overview.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r>
              <a:rPr lang="en-US" i="1" dirty="0"/>
              <a:t>The arrow button links to slide 11.  </a:t>
            </a:r>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10</a:t>
            </a:fld>
            <a:endParaRPr lang="en-US"/>
          </a:p>
        </p:txBody>
      </p:sp>
    </p:spTree>
    <p:extLst>
      <p:ext uri="{BB962C8B-B14F-4D97-AF65-F5344CB8AC3E}">
        <p14:creationId xmlns:p14="http://schemas.microsoft.com/office/powerpoint/2010/main" val="3194631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There is no narrative or audio for the slide. </a:t>
            </a:r>
          </a:p>
          <a:p>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12 .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11</a:t>
            </a:fld>
            <a:endParaRPr lang="en-US"/>
          </a:p>
        </p:txBody>
      </p:sp>
    </p:spTree>
    <p:extLst>
      <p:ext uri="{BB962C8B-B14F-4D97-AF65-F5344CB8AC3E}">
        <p14:creationId xmlns:p14="http://schemas.microsoft.com/office/powerpoint/2010/main" val="410539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 5 is to generate a “How to use the Instructor Guide”.</a:t>
            </a:r>
          </a:p>
          <a:p>
            <a:r>
              <a:rPr lang="en-US" dirty="0"/>
              <a:t>A “How to use this Instructor Guide” is a brief overview of any information you think is necessary for an instructor to understand or expect before looking at the course lessons and units. </a:t>
            </a:r>
          </a:p>
          <a:p>
            <a:r>
              <a:rPr lang="en-US" dirty="0"/>
              <a:t>This information can include a description of certain components of the Instructor Guide you think need a more detailed explanation. </a:t>
            </a:r>
          </a:p>
          <a:p>
            <a:r>
              <a:rPr lang="en-US" dirty="0"/>
              <a:t>Here is an example of something you can include in a “How to use the Instructor Guide”. </a:t>
            </a:r>
          </a:p>
          <a:p>
            <a:r>
              <a:rPr lang="en-US" dirty="0"/>
              <a:t>The table in each unit has two columns. The first column includes what the students should see or do, and the second column includes what the instructor should say or do.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12</a:t>
            </a:fld>
            <a:endParaRPr lang="en-US"/>
          </a:p>
        </p:txBody>
      </p:sp>
    </p:spTree>
    <p:extLst>
      <p:ext uri="{BB962C8B-B14F-4D97-AF65-F5344CB8AC3E}">
        <p14:creationId xmlns:p14="http://schemas.microsoft.com/office/powerpoint/2010/main" val="292777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Steps 7 through 10 discuss how to create a table where you design and sequence the instructional events and activities in your Instructor Guide. </a:t>
            </a:r>
          </a:p>
          <a:p>
            <a:r>
              <a:rPr lang="en-US" dirty="0"/>
              <a:t>To create this table, you should be able to list both instructor and student materials for asynchronous and synchronous sessions, design and sequence the instructional events and activities, create resources and visuals for each instructional event or activity, and generate instructor notes for each instructional event or activity. </a:t>
            </a:r>
          </a:p>
          <a:p>
            <a:r>
              <a:rPr lang="en-US" dirty="0"/>
              <a:t>These steps can be done in order or simultaneously throughout the process. </a:t>
            </a:r>
          </a:p>
          <a:p>
            <a:r>
              <a:rPr lang="en-US" dirty="0"/>
              <a:t>View steps 7 through 10 to learn more about how to design your instructional events and activities.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r>
              <a:rPr lang="en-US" i="1" dirty="0"/>
              <a:t>The next button links to slide 14. </a:t>
            </a:r>
          </a:p>
        </p:txBody>
      </p:sp>
      <p:sp>
        <p:nvSpPr>
          <p:cNvPr id="4" name="Slide Number Placeholder 3"/>
          <p:cNvSpPr>
            <a:spLocks noGrp="1"/>
          </p:cNvSpPr>
          <p:nvPr>
            <p:ph type="sldNum" sz="quarter" idx="5"/>
          </p:nvPr>
        </p:nvSpPr>
        <p:spPr/>
        <p:txBody>
          <a:bodyPr/>
          <a:lstStyle/>
          <a:p>
            <a:fld id="{3182B05A-3697-4B92-A554-13352E84DD35}" type="slidenum">
              <a:rPr lang="en-US" smtClean="0"/>
              <a:t>13</a:t>
            </a:fld>
            <a:endParaRPr lang="en-US"/>
          </a:p>
        </p:txBody>
      </p:sp>
    </p:spTree>
    <p:extLst>
      <p:ext uri="{BB962C8B-B14F-4D97-AF65-F5344CB8AC3E}">
        <p14:creationId xmlns:p14="http://schemas.microsoft.com/office/powerpoint/2010/main" val="173915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course, we are creating instruction or training that provides both asynchronous and synchronous components. So Step 7 is to list the instructor and student materials for both the asynchronous and synchronous sessions. Your lesson may be fully synchronous, asynchronous, or both, so it is important to specify what materials will be needed for each. </a:t>
            </a:r>
          </a:p>
          <a:p>
            <a:r>
              <a:rPr lang="en-US" dirty="0"/>
              <a:t>In your lesson overview right before the lesson plan, you should have a section for both Instructor Materials and Student Materials. Here you will specify which materials are synchronous, asynchronous, or both. Doing so will help you label the parts of the lesson plan for the instructor that are asynchronous or synchronous.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r>
              <a:rPr lang="en-US" i="1" dirty="0"/>
              <a:t>The arrow button links to 15. </a:t>
            </a:r>
          </a:p>
        </p:txBody>
      </p:sp>
      <p:sp>
        <p:nvSpPr>
          <p:cNvPr id="4" name="Slide Number Placeholder 3"/>
          <p:cNvSpPr>
            <a:spLocks noGrp="1"/>
          </p:cNvSpPr>
          <p:nvPr>
            <p:ph type="sldNum" sz="quarter" idx="5"/>
          </p:nvPr>
        </p:nvSpPr>
        <p:spPr/>
        <p:txBody>
          <a:bodyPr/>
          <a:lstStyle/>
          <a:p>
            <a:fld id="{3182B05A-3697-4B92-A554-13352E84DD35}" type="slidenum">
              <a:rPr lang="en-US" smtClean="0"/>
              <a:t>14</a:t>
            </a:fld>
            <a:endParaRPr lang="en-US"/>
          </a:p>
        </p:txBody>
      </p:sp>
    </p:spTree>
    <p:extLst>
      <p:ext uri="{BB962C8B-B14F-4D97-AF65-F5344CB8AC3E}">
        <p14:creationId xmlns:p14="http://schemas.microsoft.com/office/powerpoint/2010/main" val="401283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specified which materials are synchronous, asynchronous, or both in the lesson overview, we will do it within the lesson plan. The lesson plan should have two columns, one for what the students should see or do, and one for instructor notes. Specify whether those student or instructor materials in the lesson are synchronous or asynchronous.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16.  </a:t>
            </a:r>
          </a:p>
          <a:p>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15</a:t>
            </a:fld>
            <a:endParaRPr lang="en-US"/>
          </a:p>
        </p:txBody>
      </p:sp>
    </p:spTree>
    <p:extLst>
      <p:ext uri="{BB962C8B-B14F-4D97-AF65-F5344CB8AC3E}">
        <p14:creationId xmlns:p14="http://schemas.microsoft.com/office/powerpoint/2010/main" val="236290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8 is to design and sequence your instructional events or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create a two-column chart that has a “What Students See or Do” column, and an “Instructor Notes” column.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What Students See or Do column includes a thumbnail, screenshot, or icon of the resource students should see or do. This can include PowerPoints, handouts, assessments, or any other materials. Then, you can describe what the students should be doing during this instructional event or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Instructor Notes Column should give detailed notes to the instructor on what they should do, say, present, or any other important details needed for the instructional event.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your Instructional Treatment Plan, you specified your instructional strategy. Each instructional strategy gives events the theory believes elicits learning. When you are teaching that instructional event you specified in your Treatment Plan, create a row above “What Students See or Do” and “Instructor Notes” that names the instructional event.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you chose Gagne’s Nine Instructional Events, list which instructional event it correlates with, such as Event 1: Gain Attention. Put this in a row above the two columns. Do this for each event.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part of Step 8 is to sequence the instructional events in a logical order that the instructor should follow to complete the lesson plan. Remember to include each step or event from your instructional strategy and follow the suggested sequence of instructional events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r>
              <a:rPr lang="en-US" i="1" dirty="0"/>
              <a:t>The arrow button links to 17. </a:t>
            </a:r>
          </a:p>
          <a:p>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16</a:t>
            </a:fld>
            <a:endParaRPr lang="en-US"/>
          </a:p>
        </p:txBody>
      </p:sp>
    </p:spTree>
    <p:extLst>
      <p:ext uri="{BB962C8B-B14F-4D97-AF65-F5344CB8AC3E}">
        <p14:creationId xmlns:p14="http://schemas.microsoft.com/office/powerpoint/2010/main" val="91746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There is no audio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17</a:t>
            </a:fld>
            <a:endParaRPr lang="en-US"/>
          </a:p>
        </p:txBody>
      </p:sp>
    </p:spTree>
    <p:extLst>
      <p:ext uri="{BB962C8B-B14F-4D97-AF65-F5344CB8AC3E}">
        <p14:creationId xmlns:p14="http://schemas.microsoft.com/office/powerpoint/2010/main" val="109529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Step 9 is to create resources and visuals for each instructional event or activity. Provide a thumbnail, screenshot, or icon of the resource and place it in the What Students See or Do column. In the Instructor Notes, reference the name of the full resource as it is found in the Appendix so that they can locate, save, or print the resource.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The audio button should include the audio with the narrative script above. </a:t>
            </a:r>
          </a:p>
          <a:p>
            <a:r>
              <a:rPr lang="en-US" sz="1800"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Next button links to slide 19.  </a:t>
            </a:r>
          </a:p>
          <a:p>
            <a:endParaRPr lang="en-US" sz="1800"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18</a:t>
            </a:fld>
            <a:endParaRPr lang="en-US"/>
          </a:p>
        </p:txBody>
      </p:sp>
    </p:spTree>
    <p:extLst>
      <p:ext uri="{BB962C8B-B14F-4D97-AF65-F5344CB8AC3E}">
        <p14:creationId xmlns:p14="http://schemas.microsoft.com/office/powerpoint/2010/main" val="712921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10 focuses on Generating Instructor Notes for each Instructional Event or Activity. </a:t>
            </a:r>
            <a:r>
              <a:rPr lang="en-US" sz="1200" dirty="0"/>
              <a:t>Remember, one of the benefits of Instructor Guides are that the instructional materials can be used across contexts with qualified instructors across similar contexts.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why it is crucial that the instructor notes include all important and specific details that would allow any qualified instructor or trainer to be able to teach the unit or lesson. This allows for the </a:t>
            </a:r>
            <a:r>
              <a:rPr lang="en-US" sz="1200" dirty="0"/>
              <a:t>program and materials to be replicable and generalizable. </a:t>
            </a:r>
            <a:endParaRPr lang="en-US" dirty="0"/>
          </a:p>
          <a:p>
            <a:r>
              <a:rPr lang="en-US" dirty="0"/>
              <a:t>Detailed Instructor notes may include: what they should do, what it is suggested for them to say, what materials they may need to present, whether it is asynchronous or synchronous, and what instructional event or strategy is being used.  </a:t>
            </a:r>
          </a:p>
          <a:p>
            <a:r>
              <a:rPr lang="en-US" dirty="0"/>
              <a:t>Click on the arrow to see different types of Instructor Notes. </a:t>
            </a:r>
          </a:p>
          <a:p>
            <a:endParaRPr lang="en-US" dirty="0"/>
          </a:p>
          <a:p>
            <a:r>
              <a:rPr lang="en-US" sz="1200"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 audio button should include the audio with the narrative script above. </a:t>
            </a:r>
          </a:p>
          <a:p>
            <a:r>
              <a:rPr lang="en-US" sz="1200" i="1" dirty="0"/>
              <a:t>The home button links to slide 4. </a:t>
            </a:r>
          </a:p>
          <a:p>
            <a:r>
              <a:rPr lang="en-US" sz="1200" i="1" dirty="0"/>
              <a:t>The arrow button links to slide 20.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19</a:t>
            </a:fld>
            <a:endParaRPr lang="en-US"/>
          </a:p>
        </p:txBody>
      </p:sp>
    </p:spTree>
    <p:extLst>
      <p:ext uri="{BB962C8B-B14F-4D97-AF65-F5344CB8AC3E}">
        <p14:creationId xmlns:p14="http://schemas.microsoft.com/office/powerpoint/2010/main" val="340650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Designer’s Notes: </a:t>
            </a:r>
          </a:p>
          <a:p>
            <a:r>
              <a:rPr lang="en-US" sz="1200" i="1" dirty="0"/>
              <a:t>No audio for this slide. </a:t>
            </a:r>
          </a:p>
          <a:p>
            <a:r>
              <a:rPr lang="en-US" sz="1200" i="1" dirty="0"/>
              <a:t>Next button links to slide 3.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2</a:t>
            </a:fld>
            <a:endParaRPr lang="en-US"/>
          </a:p>
        </p:txBody>
      </p:sp>
    </p:spTree>
    <p:extLst>
      <p:ext uri="{BB962C8B-B14F-4D97-AF65-F5344CB8AC3E}">
        <p14:creationId xmlns:p14="http://schemas.microsoft.com/office/powerpoint/2010/main" val="162787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There is narrative for this slide. </a:t>
            </a:r>
          </a:p>
          <a:p>
            <a:r>
              <a:rPr lang="en-US" sz="1200" i="1" dirty="0"/>
              <a:t>The home button links to slide 4.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20</a:t>
            </a:fld>
            <a:endParaRPr lang="en-US"/>
          </a:p>
        </p:txBody>
      </p:sp>
    </p:spTree>
    <p:extLst>
      <p:ext uri="{BB962C8B-B14F-4D97-AF65-F5344CB8AC3E}">
        <p14:creationId xmlns:p14="http://schemas.microsoft.com/office/powerpoint/2010/main" val="1382664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Steps 11 through 14 cover the back-end information in an Instructor Guide. Step 12 is a decision diamond; thus it will not be discussed in more detail. </a:t>
            </a:r>
          </a:p>
          <a:p>
            <a:r>
              <a:rPr lang="en-US" dirty="0"/>
              <a:t>The back-end components of an Instructor Guide include your:</a:t>
            </a:r>
          </a:p>
          <a:p>
            <a:r>
              <a:rPr lang="en-US" dirty="0"/>
              <a:t>appendix, a final revision of the entire guide for any grammatical or content issues, and a table of contents. </a:t>
            </a:r>
          </a:p>
          <a:p>
            <a:r>
              <a:rPr lang="en-US" dirty="0"/>
              <a:t>View steps 11 through 14 to learn more about each of the back-end components.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22.  </a:t>
            </a:r>
          </a:p>
          <a:p>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21</a:t>
            </a:fld>
            <a:endParaRPr lang="en-US"/>
          </a:p>
        </p:txBody>
      </p:sp>
    </p:spTree>
    <p:extLst>
      <p:ext uri="{BB962C8B-B14F-4D97-AF65-F5344CB8AC3E}">
        <p14:creationId xmlns:p14="http://schemas.microsoft.com/office/powerpoint/2010/main" val="355312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 11 is to generate an appendix with instructor and student resources. In the Instructional Events or Activities, you only put a thumbnail, screenshot, or icon of the student or instructor resource. </a:t>
            </a:r>
          </a:p>
          <a:p>
            <a:r>
              <a:rPr lang="en-US" dirty="0"/>
              <a:t>Create an Appendix at the end of your Instructor Guide that provides each full resource so that instructors can distribute, save, or upload the resources for the course or training. The Appendix includes all of the resources for both the asynchronous and synchronous components in the course or training.  </a:t>
            </a:r>
          </a:p>
          <a:p>
            <a:r>
              <a:rPr lang="en-US" dirty="0"/>
              <a:t>Items in the Appendix may include, but are not limited to: Checklists, PowerPoint Slides or PowerPoint Handouts, Rubrics, Assignments, or Assessments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 audio button should include the audio with the narrative script above. </a:t>
            </a:r>
          </a:p>
          <a:p>
            <a:r>
              <a:rPr lang="en-US" sz="1200"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23.  </a:t>
            </a:r>
          </a:p>
          <a:p>
            <a:endParaRPr lang="en-US" sz="1200"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22</a:t>
            </a:fld>
            <a:endParaRPr lang="en-US"/>
          </a:p>
        </p:txBody>
      </p:sp>
    </p:spTree>
    <p:extLst>
      <p:ext uri="{BB962C8B-B14F-4D97-AF65-F5344CB8AC3E}">
        <p14:creationId xmlns:p14="http://schemas.microsoft.com/office/powerpoint/2010/main" val="3509710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 12 in figure 8.1 is a decision diamond that asks if your guide includes all of the components of an instructor guide specified in steps 1 through 11. If you chose yes, you may continue to step 14. If you chose no, then you go to step 13.</a:t>
            </a:r>
          </a:p>
          <a:p>
            <a:r>
              <a:rPr lang="en-US" dirty="0"/>
              <a:t>Step 13 is to revise any components of your instructor guide.</a:t>
            </a:r>
          </a:p>
          <a:p>
            <a:r>
              <a:rPr lang="en-US" dirty="0"/>
              <a:t>You can download the Instructor Guide Checklist on this slide to see whether your instructor guide has all of the components. </a:t>
            </a:r>
          </a:p>
          <a:p>
            <a:r>
              <a:rPr lang="en-US" dirty="0"/>
              <a:t>Revising also includes proofreading, formatting, or editing any other elements in your Instructor Guide.</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 audio button should include the audio with the narrative script above. </a:t>
            </a:r>
          </a:p>
          <a:p>
            <a:r>
              <a:rPr lang="en-US" sz="1200"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24.  </a:t>
            </a:r>
          </a:p>
          <a:p>
            <a:endParaRPr lang="en-US" sz="1200"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23</a:t>
            </a:fld>
            <a:endParaRPr lang="en-US"/>
          </a:p>
        </p:txBody>
      </p:sp>
    </p:spTree>
    <p:extLst>
      <p:ext uri="{BB962C8B-B14F-4D97-AF65-F5344CB8AC3E}">
        <p14:creationId xmlns:p14="http://schemas.microsoft.com/office/powerpoint/2010/main" val="100995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Step 14 is to generate a Table of Contents. When the Instructor Guide has been revised and completed, create a Table of Contents at the beginning of the Instructor Guide that includes the headings and page numbers of important sections. This will be the final step to ensure that all pages correlate with the corresponding sections within your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 audio button should include the audio with the narrative script above. </a:t>
            </a:r>
          </a:p>
          <a:p>
            <a:r>
              <a:rPr lang="en-US" sz="1200"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24</a:t>
            </a:fld>
            <a:endParaRPr lang="en-US"/>
          </a:p>
        </p:txBody>
      </p:sp>
    </p:spTree>
    <p:extLst>
      <p:ext uri="{BB962C8B-B14F-4D97-AF65-F5344CB8AC3E}">
        <p14:creationId xmlns:p14="http://schemas.microsoft.com/office/powerpoint/2010/main" val="270436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The audio button should include the audio with the narrative script above. </a:t>
            </a:r>
          </a:p>
          <a:p>
            <a:r>
              <a:rPr lang="en-US" sz="1200" i="1" dirty="0"/>
              <a:t>The home button links to slide 4.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25</a:t>
            </a:fld>
            <a:endParaRPr lang="en-US"/>
          </a:p>
        </p:txBody>
      </p:sp>
    </p:spTree>
    <p:extLst>
      <p:ext uri="{BB962C8B-B14F-4D97-AF65-F5344CB8AC3E}">
        <p14:creationId xmlns:p14="http://schemas.microsoft.com/office/powerpoint/2010/main" val="385610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Designer’s Notes: </a:t>
            </a:r>
          </a:p>
          <a:p>
            <a:r>
              <a:rPr lang="en-US" sz="1200" i="1" dirty="0"/>
              <a:t>No audio for this slide. </a:t>
            </a:r>
          </a:p>
          <a:p>
            <a:r>
              <a:rPr lang="en-US" sz="1200" i="1" dirty="0"/>
              <a:t>Next button links to slide 4.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3</a:t>
            </a:fld>
            <a:endParaRPr lang="en-US"/>
          </a:p>
        </p:txBody>
      </p:sp>
    </p:spTree>
    <p:extLst>
      <p:ext uri="{BB962C8B-B14F-4D97-AF65-F5344CB8AC3E}">
        <p14:creationId xmlns:p14="http://schemas.microsoft.com/office/powerpoint/2010/main" val="12683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The following Figure is a stepwise analysis of creating an Instructor Guide. The analysis includes 14 steps that can be followed in order or simultaneously as depicted in the figure. To learn more about each step, click on the boxes that will link to the corresponding slides. You can press the home button throughout the PowerPoint to come back to this slide and continue learning more about each step. </a:t>
            </a:r>
          </a:p>
          <a:p>
            <a:endParaRPr lang="en-US" dirty="0"/>
          </a:p>
          <a:p>
            <a:r>
              <a:rPr lang="en-US" dirty="0"/>
              <a:t>Designer’s Notes: </a:t>
            </a:r>
          </a:p>
          <a:p>
            <a:r>
              <a:rPr lang="en-US" i="1" dirty="0"/>
              <a:t>The audio button should include the audio with the narrative script above. </a:t>
            </a:r>
          </a:p>
          <a:p>
            <a:r>
              <a:rPr lang="en-US" i="1" dirty="0"/>
              <a:t>This will be the homepage that will be represented by the home button on the following slides. This is so that they can see the figure again as well as access the menu links for more information.</a:t>
            </a:r>
          </a:p>
          <a:p>
            <a:r>
              <a:rPr lang="en-US" i="1" dirty="0"/>
              <a:t>Menu link titled “Front-end Information (Steps 1-5)” links to slide 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Menu link titled “Designing Instructional Events and Activities (Steps 7-10)” links to slide 13.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Menu link titled “Back-end Information (Steps 11-14) links to slide 21.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19DBBF-1524-4D8A-B07D-5B80C8BB1134}" type="slidenum">
              <a:rPr lang="en-US" smtClean="0"/>
              <a:t>4</a:t>
            </a:fld>
            <a:endParaRPr lang="en-US"/>
          </a:p>
        </p:txBody>
      </p:sp>
    </p:spTree>
    <p:extLst>
      <p:ext uri="{BB962C8B-B14F-4D97-AF65-F5344CB8AC3E}">
        <p14:creationId xmlns:p14="http://schemas.microsoft.com/office/powerpoint/2010/main" val="233273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Steps 1 through 5 cover the front-end information in an Instructor Guide. Step 6 is a decision diamond that asks whether you have included all of these components, so it will not be discussed in further detail. </a:t>
            </a:r>
          </a:p>
          <a:p>
            <a:r>
              <a:rPr lang="en-US" dirty="0"/>
              <a:t>The beginning components of an Instructor Guide include your:</a:t>
            </a:r>
          </a:p>
          <a:p>
            <a:r>
              <a:rPr lang="en-US" dirty="0"/>
              <a:t>Overview of objectives, background, and target audience, a course or training map, a course or training schedule, an overview for each unit of training or instruction, and a “How to Use This Instructor Guide”.</a:t>
            </a:r>
          </a:p>
          <a:p>
            <a:r>
              <a:rPr lang="en-US" dirty="0"/>
              <a:t>View steps 1 through 5 to learn more about each of the beginning components.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6.  </a:t>
            </a:r>
          </a:p>
          <a:p>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5</a:t>
            </a:fld>
            <a:endParaRPr lang="en-US"/>
          </a:p>
        </p:txBody>
      </p:sp>
    </p:spTree>
    <p:extLst>
      <p:ext uri="{BB962C8B-B14F-4D97-AF65-F5344CB8AC3E}">
        <p14:creationId xmlns:p14="http://schemas.microsoft.com/office/powerpoint/2010/main" val="300651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 1 is to generate an overview of objectives, background, and target audience. </a:t>
            </a:r>
          </a:p>
          <a:p>
            <a:r>
              <a:rPr lang="en-US" dirty="0"/>
              <a:t>The overview of the course or training objectives are the objectives that the learners should accomplish by the end of the course. This comes from your Goal Analysis.</a:t>
            </a:r>
          </a:p>
          <a:p>
            <a:r>
              <a:rPr lang="en-US" dirty="0"/>
              <a:t>The background should include brief information about the course or training. This can include what the goal of the course is, details about the course, who might take the course, how or where the course may be offered or taught, or any other details you feel explain the purpose of the course. This comes from your Performance and Context Analysis. </a:t>
            </a:r>
          </a:p>
          <a:p>
            <a:r>
              <a:rPr lang="en-US" dirty="0"/>
              <a:t>The overview of the target audience should include the intended learners for your course or training. This comes from your Learner Analysis. </a:t>
            </a:r>
          </a:p>
          <a:p>
            <a:r>
              <a:rPr lang="en-US" dirty="0"/>
              <a:t>Figure 8.2 shows an example from an Instructor Guide that includes the background, the target audience, and the course objectives. </a:t>
            </a:r>
          </a:p>
          <a:p>
            <a:endParaRPr lang="en-US" dirty="0"/>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7.  </a:t>
            </a:r>
          </a:p>
          <a:p>
            <a:endParaRPr lang="en-US" i="1" dirty="0"/>
          </a:p>
        </p:txBody>
      </p:sp>
      <p:sp>
        <p:nvSpPr>
          <p:cNvPr id="4" name="Slide Number Placeholder 3"/>
          <p:cNvSpPr>
            <a:spLocks noGrp="1"/>
          </p:cNvSpPr>
          <p:nvPr>
            <p:ph type="sldNum" sz="quarter" idx="5"/>
          </p:nvPr>
        </p:nvSpPr>
        <p:spPr/>
        <p:txBody>
          <a:bodyPr/>
          <a:lstStyle/>
          <a:p>
            <a:fld id="{3182B05A-3697-4B92-A554-13352E84DD35}" type="slidenum">
              <a:rPr lang="en-US" smtClean="0"/>
              <a:t>6</a:t>
            </a:fld>
            <a:endParaRPr lang="en-US"/>
          </a:p>
        </p:txBody>
      </p:sp>
    </p:spTree>
    <p:extLst>
      <p:ext uri="{BB962C8B-B14F-4D97-AF65-F5344CB8AC3E}">
        <p14:creationId xmlns:p14="http://schemas.microsoft.com/office/powerpoint/2010/main" val="170705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 2 is to generate a course or training map.</a:t>
            </a:r>
          </a:p>
          <a:p>
            <a:r>
              <a:rPr lang="en-US" dirty="0"/>
              <a:t>A course or training map presents the units or modules in the way that they are meant to be completed or instructed. </a:t>
            </a:r>
          </a:p>
          <a:p>
            <a:r>
              <a:rPr lang="en-US" dirty="0"/>
              <a:t>The units of instruction may have been included in your Goal Analysis. </a:t>
            </a:r>
          </a:p>
          <a:p>
            <a:r>
              <a:rPr lang="en-US" dirty="0"/>
              <a:t>Figures 8.3 and 8.4 shows examples of how two Instructor Guides structured their course map.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8.  </a:t>
            </a:r>
          </a:p>
          <a:p>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7</a:t>
            </a:fld>
            <a:endParaRPr lang="en-US"/>
          </a:p>
        </p:txBody>
      </p:sp>
    </p:spTree>
    <p:extLst>
      <p:ext uri="{BB962C8B-B14F-4D97-AF65-F5344CB8AC3E}">
        <p14:creationId xmlns:p14="http://schemas.microsoft.com/office/powerpoint/2010/main" val="53393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a:t>
            </a:r>
          </a:p>
          <a:p>
            <a:r>
              <a:rPr lang="en-US" dirty="0"/>
              <a:t>Step 3 is to generate a course or training schedule.</a:t>
            </a:r>
          </a:p>
          <a:p>
            <a:r>
              <a:rPr lang="en-US" dirty="0"/>
              <a:t>A course or training schedule lists the dates and times for both asynchronous and synchronous instruction. </a:t>
            </a:r>
          </a:p>
          <a:p>
            <a:r>
              <a:rPr lang="en-US" dirty="0"/>
              <a:t>Synchronous meetings should be listed as specific times and dates.</a:t>
            </a:r>
          </a:p>
          <a:p>
            <a:r>
              <a:rPr lang="en-US" dirty="0"/>
              <a:t>Asynchronous meetings can be listed as time frames or due dates for assignments or assessments. </a:t>
            </a:r>
          </a:p>
          <a:p>
            <a:r>
              <a:rPr lang="en-US" dirty="0"/>
              <a:t>Figure 8.5 shows an example of how an Instructor Guide structured their course schedule. </a:t>
            </a:r>
          </a:p>
          <a:p>
            <a:r>
              <a:rPr lang="en-US" dirty="0"/>
              <a:t>You can click on the arrow to see another example of a course schedule. </a:t>
            </a:r>
          </a:p>
          <a:p>
            <a:endParaRPr lang="en-US" dirty="0"/>
          </a:p>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audio button should include the audio with the narrative script above. </a:t>
            </a:r>
          </a:p>
          <a:p>
            <a:r>
              <a:rPr lang="en-US" i="1" dirty="0"/>
              <a:t>The home button links to slide 4. </a:t>
            </a:r>
          </a:p>
          <a:p>
            <a:r>
              <a:rPr lang="en-US" i="1" dirty="0"/>
              <a:t>The arrow button links to slide 9. </a:t>
            </a:r>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8</a:t>
            </a:fld>
            <a:endParaRPr lang="en-US"/>
          </a:p>
        </p:txBody>
      </p:sp>
    </p:spTree>
    <p:extLst>
      <p:ext uri="{BB962C8B-B14F-4D97-AF65-F5344CB8AC3E}">
        <p14:creationId xmlns:p14="http://schemas.microsoft.com/office/powerpoint/2010/main" val="169623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Designer’s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There is no narrative or audio for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home button links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Next button links to slide 10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3182B05A-3697-4B92-A554-13352E84DD35}" type="slidenum">
              <a:rPr lang="en-US" smtClean="0"/>
              <a:t>9</a:t>
            </a:fld>
            <a:endParaRPr lang="en-US"/>
          </a:p>
        </p:txBody>
      </p:sp>
    </p:spTree>
    <p:extLst>
      <p:ext uri="{BB962C8B-B14F-4D97-AF65-F5344CB8AC3E}">
        <p14:creationId xmlns:p14="http://schemas.microsoft.com/office/powerpoint/2010/main" val="226460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10/19/2021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99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10/19/2021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4033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10/19/2021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7873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33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10/19/2021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44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1633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657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10/19/2021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3524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10/19/2021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9182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10/19/2021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90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10/19/2021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085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10/19/2021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64376740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slide" Target="slide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slide" Target="slide14.xml"/><Relationship Id="rId5" Type="http://schemas.openxmlformats.org/officeDocument/2006/relationships/slide" Target="slide4.xml"/><Relationship Id="rId4" Type="http://schemas.openxmlformats.org/officeDocument/2006/relationships/notesSlide" Target="../notesSlides/notesSlide13.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slide" Target="slide4.xml"/><Relationship Id="rId5" Type="http://schemas.openxmlformats.org/officeDocument/2006/relationships/image" Target="../media/image2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notesSlide" Target="../notesSlides/notesSlide15.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Layout" Target="../slideLayouts/slideLayout2.xml"/><Relationship Id="rId7" Type="http://schemas.openxmlformats.org/officeDocument/2006/relationships/slide" Target="slide4.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9.png"/><Relationship Id="rId5" Type="http://schemas.openxmlformats.org/officeDocument/2006/relationships/slide" Target="slide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notesSlide" Target="../notesSlides/notesSlide21.xml"/><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31.png"/><Relationship Id="rId5" Type="http://schemas.openxmlformats.org/officeDocument/2006/relationships/slide" Target="slide4.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2.sv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10.png"/><Relationship Id="rId5" Type="http://schemas.openxmlformats.org/officeDocument/2006/relationships/hyperlink" Target="file:///C:\Users\pauli\OneDrive\Desktop\2021%20Internship\Portfolio\Unit%208%20Instructor%20Guide%20Checklist.pdf" TargetMode="External"/><Relationship Id="rId10" Type="http://schemas.openxmlformats.org/officeDocument/2006/relationships/slide" Target="slide24.xml"/><Relationship Id="rId4" Type="http://schemas.openxmlformats.org/officeDocument/2006/relationships/notesSlide" Target="../notesSlides/notesSlide23.xml"/><Relationship Id="rId9"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slide" Target="slide4.xml"/><Relationship Id="rId5" Type="http://schemas.openxmlformats.org/officeDocument/2006/relationships/image" Target="../media/image33.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webcourses.ucf.edu/login/canva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Layout" Target="../slideLayouts/slideLayout7.xml"/><Relationship Id="rId7" Type="http://schemas.openxmlformats.org/officeDocument/2006/relationships/slide" Target="slide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5.xml"/><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slide" Target="slide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slide" Target="slide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7.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slide" Target="slide9.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5.png"/><Relationship Id="rId5" Type="http://schemas.openxmlformats.org/officeDocument/2006/relationships/slide" Target="slide4.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8000"/>
                <a:lumOff val="72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A11CE-181C-4E78-809F-F8B430503D74}"/>
              </a:ext>
            </a:extLst>
          </p:cNvPr>
          <p:cNvSpPr>
            <a:spLocks noGrp="1"/>
          </p:cNvSpPr>
          <p:nvPr>
            <p:ph type="ctrTitle"/>
          </p:nvPr>
        </p:nvSpPr>
        <p:spPr>
          <a:xfrm>
            <a:off x="481029" y="604174"/>
            <a:ext cx="4023360" cy="3204134"/>
          </a:xfrm>
        </p:spPr>
        <p:txBody>
          <a:bodyPr vert="horz" lIns="91440" tIns="45720" rIns="91440" bIns="45720" rtlCol="0" anchor="b">
            <a:normAutofit/>
          </a:bodyPr>
          <a:lstStyle/>
          <a:p>
            <a:r>
              <a:rPr lang="en-US" sz="4100" dirty="0"/>
              <a:t>EME6613 Instructional Systems Design </a:t>
            </a:r>
            <a:br>
              <a:rPr lang="en-US" sz="4100" dirty="0"/>
            </a:br>
            <a:r>
              <a:rPr lang="en-US" sz="4100" dirty="0"/>
              <a:t>Instructional Development</a:t>
            </a:r>
          </a:p>
        </p:txBody>
      </p:sp>
      <p:sp>
        <p:nvSpPr>
          <p:cNvPr id="3" name="Subtitle 2">
            <a:extLst>
              <a:ext uri="{FF2B5EF4-FFF2-40B4-BE49-F238E27FC236}">
                <a16:creationId xmlns:a16="http://schemas.microsoft.com/office/drawing/2014/main" id="{CC782486-83B3-4637-A015-DB9AF6F863FD}"/>
              </a:ext>
            </a:extLst>
          </p:cNvPr>
          <p:cNvSpPr>
            <a:spLocks noGrp="1"/>
          </p:cNvSpPr>
          <p:nvPr>
            <p:ph type="subTitle" idx="1"/>
          </p:nvPr>
        </p:nvSpPr>
        <p:spPr>
          <a:xfrm>
            <a:off x="477981" y="4118326"/>
            <a:ext cx="3933306" cy="1208141"/>
          </a:xfrm>
        </p:spPr>
        <p:txBody>
          <a:bodyPr vert="horz" lIns="91440" tIns="45720" rIns="91440" bIns="45720" rtlCol="0">
            <a:normAutofit/>
          </a:bodyPr>
          <a:lstStyle/>
          <a:p>
            <a:r>
              <a:rPr lang="en-US" sz="2000" b="1" dirty="0"/>
              <a:t>Instructor Guides </a:t>
            </a:r>
          </a:p>
        </p:txBody>
      </p:sp>
      <p:sp>
        <p:nvSpPr>
          <p:cNvPr id="32"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E452233-AB96-4898-928B-249F6CB9E7FD}"/>
              </a:ext>
            </a:extLst>
          </p:cNvPr>
          <p:cNvSpPr txBox="1"/>
          <p:nvPr/>
        </p:nvSpPr>
        <p:spPr>
          <a:xfrm>
            <a:off x="477981" y="4636211"/>
            <a:ext cx="3522133" cy="1000274"/>
          </a:xfrm>
          <a:prstGeom prst="rect">
            <a:avLst/>
          </a:prstGeom>
          <a:noFill/>
        </p:spPr>
        <p:txBody>
          <a:bodyPr wrap="square" rtlCol="0">
            <a:spAutoFit/>
          </a:bodyPr>
          <a:lstStyle/>
          <a:p>
            <a:pPr>
              <a:spcAft>
                <a:spcPts val="600"/>
              </a:spcAft>
            </a:pPr>
            <a:r>
              <a:rPr lang="en-US" sz="1100" dirty="0"/>
              <a:t>Paulina Bzdun </a:t>
            </a:r>
          </a:p>
          <a:p>
            <a:pPr>
              <a:spcAft>
                <a:spcPts val="600"/>
              </a:spcAft>
            </a:pPr>
            <a:r>
              <a:rPr lang="en-US" sz="1100" dirty="0"/>
              <a:t>University of Central Florida</a:t>
            </a:r>
          </a:p>
          <a:p>
            <a:pPr>
              <a:spcAft>
                <a:spcPts val="600"/>
              </a:spcAft>
            </a:pPr>
            <a:r>
              <a:rPr lang="en-US" sz="1100" dirty="0"/>
              <a:t>Class Notes</a:t>
            </a:r>
          </a:p>
          <a:p>
            <a:pPr>
              <a:spcAft>
                <a:spcPts val="600"/>
              </a:spcAft>
            </a:pPr>
            <a:r>
              <a:rPr lang="en-US" sz="1100" dirty="0"/>
              <a:t>Fall 2021 </a:t>
            </a:r>
          </a:p>
        </p:txBody>
      </p:sp>
      <p:sp>
        <p:nvSpPr>
          <p:cNvPr id="7" name="Action Button: Go to End 6">
            <a:hlinkClick r:id="rId3" action="ppaction://hlinksldjump" highlightClick="1"/>
            <a:extLst>
              <a:ext uri="{FF2B5EF4-FFF2-40B4-BE49-F238E27FC236}">
                <a16:creationId xmlns:a16="http://schemas.microsoft.com/office/drawing/2014/main" id="{14677C51-CADE-4CA8-B507-16A7AD3DA09F}"/>
              </a:ext>
            </a:extLst>
          </p:cNvPr>
          <p:cNvSpPr/>
          <p:nvPr/>
        </p:nvSpPr>
        <p:spPr>
          <a:xfrm>
            <a:off x="159026" y="6255541"/>
            <a:ext cx="516834" cy="485029"/>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n instructor guide cover example with a collage of people working, teaching, or learning. &#10;&#10;Description automatically generated with low confidence">
            <a:extLst>
              <a:ext uri="{FF2B5EF4-FFF2-40B4-BE49-F238E27FC236}">
                <a16:creationId xmlns:a16="http://schemas.microsoft.com/office/drawing/2014/main" id="{47B408F7-61C3-457D-897A-902F3E7D5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240" y="557190"/>
            <a:ext cx="4302840" cy="5590166"/>
          </a:xfrm>
          <a:prstGeom prst="rect">
            <a:avLst/>
          </a:prstGeom>
        </p:spPr>
      </p:pic>
    </p:spTree>
    <p:extLst>
      <p:ext uri="{BB962C8B-B14F-4D97-AF65-F5344CB8AC3E}">
        <p14:creationId xmlns:p14="http://schemas.microsoft.com/office/powerpoint/2010/main" val="324573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856E-A4CB-4FD7-A378-7F13CDD72EEC}"/>
              </a:ext>
            </a:extLst>
          </p:cNvPr>
          <p:cNvSpPr>
            <a:spLocks noGrp="1"/>
          </p:cNvSpPr>
          <p:nvPr>
            <p:ph type="title"/>
          </p:nvPr>
        </p:nvSpPr>
        <p:spPr/>
        <p:txBody>
          <a:bodyPr>
            <a:normAutofit fontScale="90000"/>
          </a:bodyPr>
          <a:lstStyle/>
          <a:p>
            <a:r>
              <a:rPr lang="en-US" b="1" dirty="0"/>
              <a:t>Step 4: </a:t>
            </a:r>
            <a:r>
              <a:rPr lang="en-US" dirty="0"/>
              <a:t>Generate an Overview for Each Unit of Training or Instruction</a:t>
            </a:r>
          </a:p>
        </p:txBody>
      </p:sp>
      <p:sp>
        <p:nvSpPr>
          <p:cNvPr id="3" name="Content Placeholder 2">
            <a:extLst>
              <a:ext uri="{FF2B5EF4-FFF2-40B4-BE49-F238E27FC236}">
                <a16:creationId xmlns:a16="http://schemas.microsoft.com/office/drawing/2014/main" id="{41A4A1D9-28CB-4938-94B2-87B904946095}"/>
              </a:ext>
            </a:extLst>
          </p:cNvPr>
          <p:cNvSpPr>
            <a:spLocks noGrp="1"/>
          </p:cNvSpPr>
          <p:nvPr>
            <p:ph idx="1"/>
          </p:nvPr>
        </p:nvSpPr>
        <p:spPr>
          <a:xfrm>
            <a:off x="1115568" y="2195192"/>
            <a:ext cx="10168128" cy="3694176"/>
          </a:xfrm>
        </p:spPr>
        <p:txBody>
          <a:bodyPr>
            <a:normAutofit lnSpcReduction="10000"/>
          </a:bodyPr>
          <a:lstStyle/>
          <a:p>
            <a:r>
              <a:rPr lang="en-US" dirty="0"/>
              <a:t>The unit or lesson overview should include important information such as:</a:t>
            </a:r>
          </a:p>
          <a:p>
            <a:pPr lvl="1"/>
            <a:r>
              <a:rPr lang="en-US" dirty="0"/>
              <a:t>Unit objective</a:t>
            </a:r>
          </a:p>
          <a:p>
            <a:pPr lvl="1"/>
            <a:r>
              <a:rPr lang="en-US" dirty="0"/>
              <a:t>Unit schedule</a:t>
            </a:r>
          </a:p>
          <a:p>
            <a:pPr lvl="1"/>
            <a:r>
              <a:rPr lang="en-US" dirty="0"/>
              <a:t>Time requirements </a:t>
            </a:r>
          </a:p>
          <a:p>
            <a:pPr lvl="1"/>
            <a:r>
              <a:rPr lang="en-US" dirty="0"/>
              <a:t>Instructional Strategy (found in your Instructional Treatment Plan)</a:t>
            </a:r>
          </a:p>
          <a:p>
            <a:pPr lvl="1"/>
            <a:r>
              <a:rPr lang="en-US" dirty="0"/>
              <a:t>Student materials</a:t>
            </a:r>
          </a:p>
          <a:p>
            <a:pPr lvl="1"/>
            <a:r>
              <a:rPr lang="en-US" dirty="0"/>
              <a:t>Instructor Materials </a:t>
            </a:r>
          </a:p>
        </p:txBody>
      </p:sp>
      <p:sp>
        <p:nvSpPr>
          <p:cNvPr id="4" name="Action Button: Go Home 3">
            <a:hlinkClick r:id="rId5" action="ppaction://hlinksldjump" highlightClick="1"/>
            <a:extLst>
              <a:ext uri="{FF2B5EF4-FFF2-40B4-BE49-F238E27FC236}">
                <a16:creationId xmlns:a16="http://schemas.microsoft.com/office/drawing/2014/main" id="{069262E3-B334-47B5-AC4D-1C72DDE1A42E}"/>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hlinkClick r:id="rId6" action="ppaction://hlinksldjump"/>
            <a:extLst>
              <a:ext uri="{FF2B5EF4-FFF2-40B4-BE49-F238E27FC236}">
                <a16:creationId xmlns:a16="http://schemas.microsoft.com/office/drawing/2014/main" id="{B9F51112-AF05-48DC-800F-25405BA6A409}"/>
              </a:ext>
            </a:extLst>
          </p:cNvPr>
          <p:cNvSpPr/>
          <p:nvPr/>
        </p:nvSpPr>
        <p:spPr>
          <a:xfrm>
            <a:off x="1178560" y="6278874"/>
            <a:ext cx="1259840" cy="41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958D1C-06CC-42CD-B4D4-B91D0025C8E1}"/>
              </a:ext>
            </a:extLst>
          </p:cNvPr>
          <p:cNvSpPr txBox="1"/>
          <p:nvPr/>
        </p:nvSpPr>
        <p:spPr>
          <a:xfrm>
            <a:off x="1115568" y="6356344"/>
            <a:ext cx="1562318" cy="261610"/>
          </a:xfrm>
          <a:prstGeom prst="rect">
            <a:avLst/>
          </a:prstGeom>
          <a:noFill/>
        </p:spPr>
        <p:txBody>
          <a:bodyPr wrap="square" rtlCol="0">
            <a:spAutoFit/>
          </a:bodyPr>
          <a:lstStyle/>
          <a:p>
            <a:r>
              <a:rPr lang="en-US" sz="1100" dirty="0"/>
              <a:t>See an example</a:t>
            </a:r>
          </a:p>
        </p:txBody>
      </p:sp>
      <p:pic>
        <p:nvPicPr>
          <p:cNvPr id="7" name="step4">
            <a:hlinkClick r:id="" action="ppaction://media"/>
            <a:extLst>
              <a:ext uri="{FF2B5EF4-FFF2-40B4-BE49-F238E27FC236}">
                <a16:creationId xmlns:a16="http://schemas.microsoft.com/office/drawing/2014/main" id="{0C937741-9B42-4982-9F49-F1249715F1E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3696" y="281432"/>
            <a:ext cx="406400" cy="406400"/>
          </a:xfrm>
          <a:prstGeom prst="rect">
            <a:avLst/>
          </a:prstGeom>
        </p:spPr>
      </p:pic>
    </p:spTree>
    <p:extLst>
      <p:ext uri="{BB962C8B-B14F-4D97-AF65-F5344CB8AC3E}">
        <p14:creationId xmlns:p14="http://schemas.microsoft.com/office/powerpoint/2010/main" val="876358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9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1167EC7B-4624-4839-B328-F0DCD9737ACB}"/>
              </a:ext>
            </a:extLst>
          </p:cNvPr>
          <p:cNvPicPr>
            <a:picLocks noChangeAspect="1"/>
          </p:cNvPicPr>
          <p:nvPr/>
        </p:nvPicPr>
        <p:blipFill rotWithShape="1">
          <a:blip r:embed="rId3"/>
          <a:srcRect l="781" r="1121"/>
          <a:stretch/>
        </p:blipFill>
        <p:spPr>
          <a:xfrm>
            <a:off x="878114" y="276662"/>
            <a:ext cx="4636010" cy="5676753"/>
          </a:xfrm>
          <a:prstGeom prst="rect">
            <a:avLst/>
          </a:prstGeom>
        </p:spPr>
      </p:pic>
      <p:pic>
        <p:nvPicPr>
          <p:cNvPr id="5" name="Picture 4">
            <a:extLst>
              <a:ext uri="{FF2B5EF4-FFF2-40B4-BE49-F238E27FC236}">
                <a16:creationId xmlns:a16="http://schemas.microsoft.com/office/drawing/2014/main" id="{5B578B8A-D1D7-41D7-87C5-55F3EFC717D9}"/>
              </a:ext>
            </a:extLst>
          </p:cNvPr>
          <p:cNvPicPr>
            <a:picLocks noChangeAspect="1"/>
          </p:cNvPicPr>
          <p:nvPr/>
        </p:nvPicPr>
        <p:blipFill>
          <a:blip r:embed="rId4"/>
          <a:stretch>
            <a:fillRect/>
          </a:stretch>
        </p:blipFill>
        <p:spPr>
          <a:xfrm>
            <a:off x="6948384" y="276662"/>
            <a:ext cx="4844472" cy="4081964"/>
          </a:xfrm>
          <a:prstGeom prst="rect">
            <a:avLst/>
          </a:prstGeom>
        </p:spPr>
      </p:pic>
      <p:sp>
        <p:nvSpPr>
          <p:cNvPr id="7" name="TextBox 6">
            <a:extLst>
              <a:ext uri="{FF2B5EF4-FFF2-40B4-BE49-F238E27FC236}">
                <a16:creationId xmlns:a16="http://schemas.microsoft.com/office/drawing/2014/main" id="{1DF192B3-9EA9-40FD-BD8B-B02D4A72C0F2}"/>
              </a:ext>
            </a:extLst>
          </p:cNvPr>
          <p:cNvSpPr txBox="1"/>
          <p:nvPr/>
        </p:nvSpPr>
        <p:spPr>
          <a:xfrm>
            <a:off x="2937838" y="6486819"/>
            <a:ext cx="6096000" cy="261610"/>
          </a:xfrm>
          <a:prstGeom prst="rect">
            <a:avLst/>
          </a:prstGeom>
          <a:noFill/>
        </p:spPr>
        <p:txBody>
          <a:bodyPr wrap="square">
            <a:spAutoFit/>
          </a:bodyPr>
          <a:lstStyle/>
          <a:p>
            <a:pPr algn="ctr"/>
            <a:r>
              <a:rPr lang="en-US" sz="1100" i="1" dirty="0"/>
              <a:t> Figure 8.7: Lesson Overview Example</a:t>
            </a:r>
            <a:endParaRPr lang="en-US" sz="1100" dirty="0"/>
          </a:p>
        </p:txBody>
      </p:sp>
      <p:sp>
        <p:nvSpPr>
          <p:cNvPr id="8" name="Arrow: Right 7">
            <a:extLst>
              <a:ext uri="{FF2B5EF4-FFF2-40B4-BE49-F238E27FC236}">
                <a16:creationId xmlns:a16="http://schemas.microsoft.com/office/drawing/2014/main" id="{48153A23-16C0-4CCB-BE50-497F3D5132F1}"/>
              </a:ext>
            </a:extLst>
          </p:cNvPr>
          <p:cNvSpPr/>
          <p:nvPr/>
        </p:nvSpPr>
        <p:spPr>
          <a:xfrm>
            <a:off x="558802" y="659383"/>
            <a:ext cx="777096" cy="711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rrow: Right 8">
            <a:extLst>
              <a:ext uri="{FF2B5EF4-FFF2-40B4-BE49-F238E27FC236}">
                <a16:creationId xmlns:a16="http://schemas.microsoft.com/office/drawing/2014/main" id="{8C1099C4-6980-4CBE-ACC5-8220BCA79EBE}"/>
              </a:ext>
            </a:extLst>
          </p:cNvPr>
          <p:cNvSpPr/>
          <p:nvPr/>
        </p:nvSpPr>
        <p:spPr>
          <a:xfrm>
            <a:off x="6297856" y="2030876"/>
            <a:ext cx="777096" cy="711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Arrow: Right 9">
            <a:extLst>
              <a:ext uri="{FF2B5EF4-FFF2-40B4-BE49-F238E27FC236}">
                <a16:creationId xmlns:a16="http://schemas.microsoft.com/office/drawing/2014/main" id="{11045D34-43C5-4460-BF0D-55EF98C14314}"/>
              </a:ext>
            </a:extLst>
          </p:cNvPr>
          <p:cNvSpPr/>
          <p:nvPr/>
        </p:nvSpPr>
        <p:spPr>
          <a:xfrm>
            <a:off x="558802" y="3647426"/>
            <a:ext cx="777096" cy="711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466324D8-5EFA-48E3-844B-7C540F65A3D1}"/>
              </a:ext>
            </a:extLst>
          </p:cNvPr>
          <p:cNvSpPr/>
          <p:nvPr/>
        </p:nvSpPr>
        <p:spPr>
          <a:xfrm>
            <a:off x="558802" y="1428640"/>
            <a:ext cx="777096" cy="711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Arrow: Right 11">
            <a:extLst>
              <a:ext uri="{FF2B5EF4-FFF2-40B4-BE49-F238E27FC236}">
                <a16:creationId xmlns:a16="http://schemas.microsoft.com/office/drawing/2014/main" id="{AC78B661-6052-45A9-8CA6-B44EE53BB91F}"/>
              </a:ext>
            </a:extLst>
          </p:cNvPr>
          <p:cNvSpPr/>
          <p:nvPr/>
        </p:nvSpPr>
        <p:spPr>
          <a:xfrm>
            <a:off x="6297856" y="3194751"/>
            <a:ext cx="777096" cy="7112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DD8A2593-08D3-4BBD-BAD1-50B1C9D641F4}"/>
              </a:ext>
            </a:extLst>
          </p:cNvPr>
          <p:cNvSpPr txBox="1"/>
          <p:nvPr/>
        </p:nvSpPr>
        <p:spPr>
          <a:xfrm>
            <a:off x="602290" y="907261"/>
            <a:ext cx="750316" cy="215444"/>
          </a:xfrm>
          <a:prstGeom prst="rect">
            <a:avLst/>
          </a:prstGeom>
          <a:noFill/>
        </p:spPr>
        <p:txBody>
          <a:bodyPr wrap="square" rtlCol="0">
            <a:spAutoFit/>
          </a:bodyPr>
          <a:lstStyle/>
          <a:p>
            <a:r>
              <a:rPr lang="en-US" sz="800" dirty="0"/>
              <a:t>Objective</a:t>
            </a:r>
          </a:p>
        </p:txBody>
      </p:sp>
      <p:sp>
        <p:nvSpPr>
          <p:cNvPr id="14" name="TextBox 13">
            <a:extLst>
              <a:ext uri="{FF2B5EF4-FFF2-40B4-BE49-F238E27FC236}">
                <a16:creationId xmlns:a16="http://schemas.microsoft.com/office/drawing/2014/main" id="{9170A766-28A4-485F-A57B-555ED7738BA2}"/>
              </a:ext>
            </a:extLst>
          </p:cNvPr>
          <p:cNvSpPr txBox="1"/>
          <p:nvPr/>
        </p:nvSpPr>
        <p:spPr>
          <a:xfrm>
            <a:off x="439704" y="1576332"/>
            <a:ext cx="958169" cy="353943"/>
          </a:xfrm>
          <a:prstGeom prst="rect">
            <a:avLst/>
          </a:prstGeom>
          <a:noFill/>
        </p:spPr>
        <p:txBody>
          <a:bodyPr wrap="square" rtlCol="0">
            <a:spAutoFit/>
          </a:bodyPr>
          <a:lstStyle/>
          <a:p>
            <a:pPr algn="ctr"/>
            <a:r>
              <a:rPr lang="en-US" sz="900" dirty="0"/>
              <a:t>T</a:t>
            </a:r>
            <a:r>
              <a:rPr lang="en-US" sz="800" dirty="0"/>
              <a:t>ime Requirements</a:t>
            </a:r>
          </a:p>
        </p:txBody>
      </p:sp>
      <p:sp>
        <p:nvSpPr>
          <p:cNvPr id="15" name="TextBox 14">
            <a:extLst>
              <a:ext uri="{FF2B5EF4-FFF2-40B4-BE49-F238E27FC236}">
                <a16:creationId xmlns:a16="http://schemas.microsoft.com/office/drawing/2014/main" id="{FA6B73B7-61DF-40A0-BF33-7B3DBF99ADAA}"/>
              </a:ext>
            </a:extLst>
          </p:cNvPr>
          <p:cNvSpPr txBox="1"/>
          <p:nvPr/>
        </p:nvSpPr>
        <p:spPr>
          <a:xfrm>
            <a:off x="484973" y="3833749"/>
            <a:ext cx="867633" cy="338554"/>
          </a:xfrm>
          <a:prstGeom prst="rect">
            <a:avLst/>
          </a:prstGeom>
          <a:noFill/>
        </p:spPr>
        <p:txBody>
          <a:bodyPr wrap="square" rtlCol="0">
            <a:spAutoFit/>
          </a:bodyPr>
          <a:lstStyle/>
          <a:p>
            <a:pPr algn="ctr"/>
            <a:r>
              <a:rPr lang="en-US" sz="800" dirty="0"/>
              <a:t>Instructional Strategy</a:t>
            </a:r>
          </a:p>
        </p:txBody>
      </p:sp>
      <p:sp>
        <p:nvSpPr>
          <p:cNvPr id="16" name="TextBox 15">
            <a:extLst>
              <a:ext uri="{FF2B5EF4-FFF2-40B4-BE49-F238E27FC236}">
                <a16:creationId xmlns:a16="http://schemas.microsoft.com/office/drawing/2014/main" id="{B1A04E43-E5DF-474F-AF97-E38FC3D1DA56}"/>
              </a:ext>
            </a:extLst>
          </p:cNvPr>
          <p:cNvSpPr txBox="1"/>
          <p:nvPr/>
        </p:nvSpPr>
        <p:spPr>
          <a:xfrm>
            <a:off x="6297856" y="2217199"/>
            <a:ext cx="750316" cy="338554"/>
          </a:xfrm>
          <a:prstGeom prst="rect">
            <a:avLst/>
          </a:prstGeom>
          <a:noFill/>
        </p:spPr>
        <p:txBody>
          <a:bodyPr wrap="square" rtlCol="0">
            <a:spAutoFit/>
          </a:bodyPr>
          <a:lstStyle/>
          <a:p>
            <a:pPr algn="ctr"/>
            <a:r>
              <a:rPr lang="en-US" sz="800" dirty="0"/>
              <a:t>Student Materials</a:t>
            </a:r>
          </a:p>
        </p:txBody>
      </p:sp>
      <p:sp>
        <p:nvSpPr>
          <p:cNvPr id="17" name="TextBox 16">
            <a:extLst>
              <a:ext uri="{FF2B5EF4-FFF2-40B4-BE49-F238E27FC236}">
                <a16:creationId xmlns:a16="http://schemas.microsoft.com/office/drawing/2014/main" id="{269A38DB-F9A7-4C88-8C37-9BDC80E11427}"/>
              </a:ext>
            </a:extLst>
          </p:cNvPr>
          <p:cNvSpPr txBox="1"/>
          <p:nvPr/>
        </p:nvSpPr>
        <p:spPr>
          <a:xfrm>
            <a:off x="6256705" y="3381074"/>
            <a:ext cx="750316" cy="338554"/>
          </a:xfrm>
          <a:prstGeom prst="rect">
            <a:avLst/>
          </a:prstGeom>
          <a:noFill/>
        </p:spPr>
        <p:txBody>
          <a:bodyPr wrap="square" rtlCol="0">
            <a:spAutoFit/>
          </a:bodyPr>
          <a:lstStyle/>
          <a:p>
            <a:pPr algn="ctr"/>
            <a:r>
              <a:rPr lang="en-US" sz="800" dirty="0"/>
              <a:t>Instructor Materials</a:t>
            </a:r>
          </a:p>
        </p:txBody>
      </p:sp>
      <p:sp>
        <p:nvSpPr>
          <p:cNvPr id="18" name="Action Button: Go Home 17">
            <a:hlinkClick r:id="rId5" action="ppaction://hlinksldjump" highlightClick="1"/>
            <a:extLst>
              <a:ext uri="{FF2B5EF4-FFF2-40B4-BE49-F238E27FC236}">
                <a16:creationId xmlns:a16="http://schemas.microsoft.com/office/drawing/2014/main" id="{310FC50A-9C35-4FB1-A836-CF5F444F847B}"/>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Go to End 18">
            <a:hlinkClick r:id="rId6" action="ppaction://hlinksldjump" highlightClick="1"/>
            <a:extLst>
              <a:ext uri="{FF2B5EF4-FFF2-40B4-BE49-F238E27FC236}">
                <a16:creationId xmlns:a16="http://schemas.microsoft.com/office/drawing/2014/main" id="{6A3D95BE-1359-40F3-9821-678031EB8E0B}"/>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58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F572F32-2AF8-4FDA-8020-0AE3E37F35B1}"/>
              </a:ext>
            </a:extLst>
          </p:cNvPr>
          <p:cNvSpPr txBox="1"/>
          <p:nvPr/>
        </p:nvSpPr>
        <p:spPr>
          <a:xfrm>
            <a:off x="1051560" y="586822"/>
            <a:ext cx="3538728" cy="16459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latin typeface="+mj-lt"/>
                <a:ea typeface="+mj-ea"/>
                <a:cs typeface="+mj-cs"/>
              </a:rPr>
              <a:t>Step 5</a:t>
            </a:r>
            <a:r>
              <a:rPr lang="en-US" sz="2800" dirty="0">
                <a:latin typeface="+mj-lt"/>
                <a:ea typeface="+mj-ea"/>
                <a:cs typeface="+mj-cs"/>
              </a:rPr>
              <a:t>: Generate a “How to Use the Instructor Guide” </a:t>
            </a:r>
          </a:p>
        </p:txBody>
      </p:sp>
      <p:sp>
        <p:nvSpPr>
          <p:cNvPr id="24" name="Rectangle 23">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2736A14-C895-45BD-A089-061B56BFC888}"/>
              </a:ext>
            </a:extLst>
          </p:cNvPr>
          <p:cNvSpPr txBox="1"/>
          <p:nvPr/>
        </p:nvSpPr>
        <p:spPr>
          <a:xfrm>
            <a:off x="5349240" y="586822"/>
            <a:ext cx="6007608" cy="1645920"/>
          </a:xfrm>
          <a:prstGeom prst="rect">
            <a:avLst/>
          </a:prstGeom>
        </p:spPr>
        <p:txBody>
          <a:bodyPr vert="horz" lIns="91440" tIns="45720" rIns="91440" bIns="45720" rtlCol="0" anchor="ctr">
            <a:normAutofit/>
          </a:bodyPr>
          <a:lstStyle/>
          <a:p>
            <a:pPr marL="285750" indent="-228600">
              <a:lnSpc>
                <a:spcPct val="110000"/>
              </a:lnSpc>
              <a:spcAft>
                <a:spcPts val="600"/>
              </a:spcAft>
              <a:buFont typeface="Arial" panose="020B0604020202020204" pitchFamily="34" charset="0"/>
              <a:buChar char="•"/>
            </a:pPr>
            <a:r>
              <a:rPr lang="en-US"/>
              <a:t>Information that is necessary for an Instructor to understand or expect</a:t>
            </a:r>
          </a:p>
          <a:p>
            <a:pPr marL="285750" indent="-228600">
              <a:lnSpc>
                <a:spcPct val="110000"/>
              </a:lnSpc>
              <a:spcAft>
                <a:spcPts val="600"/>
              </a:spcAft>
              <a:buFont typeface="Arial" panose="020B0604020202020204" pitchFamily="34" charset="0"/>
              <a:buChar char="•"/>
            </a:pPr>
            <a:r>
              <a:rPr lang="en-US"/>
              <a:t>More detailed explanation of certain components </a:t>
            </a:r>
          </a:p>
        </p:txBody>
      </p:sp>
      <p:pic>
        <p:nvPicPr>
          <p:cNvPr id="9" name="Picture 8" descr="Text, letter&#10;&#10;Description automatically generated">
            <a:extLst>
              <a:ext uri="{FF2B5EF4-FFF2-40B4-BE49-F238E27FC236}">
                <a16:creationId xmlns:a16="http://schemas.microsoft.com/office/drawing/2014/main" id="{CA21170C-1275-43FF-9459-0575107AB879}"/>
              </a:ext>
            </a:extLst>
          </p:cNvPr>
          <p:cNvPicPr/>
          <p:nvPr/>
        </p:nvPicPr>
        <p:blipFill>
          <a:blip r:embed="rId5"/>
          <a:stretch>
            <a:fillRect/>
          </a:stretch>
        </p:blipFill>
        <p:spPr>
          <a:xfrm>
            <a:off x="825515" y="2545879"/>
            <a:ext cx="4438044" cy="3483864"/>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B31D814A-F36F-4827-A94B-8FF1A3A16C78}"/>
              </a:ext>
            </a:extLst>
          </p:cNvPr>
          <p:cNvPicPr>
            <a:picLocks noChangeAspect="1"/>
          </p:cNvPicPr>
          <p:nvPr/>
        </p:nvPicPr>
        <p:blipFill>
          <a:blip r:embed="rId6"/>
          <a:stretch>
            <a:fillRect/>
          </a:stretch>
        </p:blipFill>
        <p:spPr>
          <a:xfrm>
            <a:off x="5966238" y="2676139"/>
            <a:ext cx="5523082" cy="1808809"/>
          </a:xfrm>
          <a:prstGeom prst="rect">
            <a:avLst/>
          </a:prstGeom>
        </p:spPr>
      </p:pic>
      <p:sp>
        <p:nvSpPr>
          <p:cNvPr id="17" name="TextBox 16">
            <a:extLst>
              <a:ext uri="{FF2B5EF4-FFF2-40B4-BE49-F238E27FC236}">
                <a16:creationId xmlns:a16="http://schemas.microsoft.com/office/drawing/2014/main" id="{A377ADB7-7F61-448E-A00E-8D03C6E75702}"/>
              </a:ext>
            </a:extLst>
          </p:cNvPr>
          <p:cNvSpPr txBox="1"/>
          <p:nvPr/>
        </p:nvSpPr>
        <p:spPr>
          <a:xfrm>
            <a:off x="1002632" y="6271178"/>
            <a:ext cx="10284272" cy="538609"/>
          </a:xfrm>
          <a:prstGeom prst="rect">
            <a:avLst/>
          </a:prstGeom>
          <a:noFill/>
        </p:spPr>
        <p:txBody>
          <a:bodyPr wrap="square" rtlCol="0">
            <a:spAutoFit/>
          </a:bodyPr>
          <a:lstStyle/>
          <a:p>
            <a:r>
              <a:rPr lang="en-US" sz="1100" i="1" dirty="0"/>
              <a:t>           Figure 8.8: “How to Use the Instructor Guide” Example 1                                                         Figure 8.9: “How to Use the Instructor Guide” Example 2</a:t>
            </a:r>
          </a:p>
          <a:p>
            <a:endParaRPr lang="en-US" dirty="0"/>
          </a:p>
        </p:txBody>
      </p:sp>
      <p:sp>
        <p:nvSpPr>
          <p:cNvPr id="19" name="Action Button: Go Home 18">
            <a:hlinkClick r:id="rId7" action="ppaction://hlinksldjump" highlightClick="1"/>
            <a:extLst>
              <a:ext uri="{FF2B5EF4-FFF2-40B4-BE49-F238E27FC236}">
                <a16:creationId xmlns:a16="http://schemas.microsoft.com/office/drawing/2014/main" id="{713FD2FE-57D0-4107-B961-127D6B11DBC2}"/>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tep5">
            <a:hlinkClick r:id="" action="ppaction://media"/>
            <a:extLst>
              <a:ext uri="{FF2B5EF4-FFF2-40B4-BE49-F238E27FC236}">
                <a16:creationId xmlns:a16="http://schemas.microsoft.com/office/drawing/2014/main" id="{B04FC7F5-96E3-4C4F-82D3-87E191E50EF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04650" y="458109"/>
            <a:ext cx="406400" cy="406400"/>
          </a:xfrm>
          <a:prstGeom prst="rect">
            <a:avLst/>
          </a:prstGeom>
        </p:spPr>
      </p:pic>
    </p:spTree>
    <p:extLst>
      <p:ext uri="{BB962C8B-B14F-4D97-AF65-F5344CB8AC3E}">
        <p14:creationId xmlns:p14="http://schemas.microsoft.com/office/powerpoint/2010/main" val="517559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0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1BFAC-7BCF-4BA0-8693-F3C19CCD9994}"/>
              </a:ext>
            </a:extLst>
          </p:cNvPr>
          <p:cNvSpPr>
            <a:spLocks noGrp="1"/>
          </p:cNvSpPr>
          <p:nvPr>
            <p:ph type="title"/>
          </p:nvPr>
        </p:nvSpPr>
        <p:spPr>
          <a:xfrm>
            <a:off x="612648" y="1078992"/>
            <a:ext cx="6268770" cy="1536192"/>
          </a:xfrm>
        </p:spPr>
        <p:txBody>
          <a:bodyPr anchor="b">
            <a:normAutofit/>
          </a:bodyPr>
          <a:lstStyle/>
          <a:p>
            <a:r>
              <a:rPr lang="en-US" sz="3300" dirty="0"/>
              <a:t>Designing Instructional Events and Activities: </a:t>
            </a:r>
          </a:p>
        </p:txBody>
      </p:sp>
      <p:sp>
        <p:nvSpPr>
          <p:cNvPr id="21" name="Rectangle 2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FF04B5-EC64-4BCC-AA7B-7AA8E86F4384}"/>
              </a:ext>
            </a:extLst>
          </p:cNvPr>
          <p:cNvSpPr>
            <a:spLocks noGrp="1"/>
          </p:cNvSpPr>
          <p:nvPr>
            <p:ph idx="1"/>
          </p:nvPr>
        </p:nvSpPr>
        <p:spPr>
          <a:xfrm>
            <a:off x="442726" y="3019891"/>
            <a:ext cx="6268770" cy="2825496"/>
          </a:xfrm>
        </p:spPr>
        <p:txBody>
          <a:bodyPr>
            <a:normAutofit/>
          </a:bodyPr>
          <a:lstStyle/>
          <a:p>
            <a:pPr lvl="1"/>
            <a:r>
              <a:rPr lang="en-US" sz="1600" dirty="0"/>
              <a:t>List instructor and student materials for asynchronous and synchronous sessions</a:t>
            </a:r>
          </a:p>
          <a:p>
            <a:pPr lvl="1"/>
            <a:r>
              <a:rPr lang="en-US" sz="1600" dirty="0"/>
              <a:t>Design and sequence instructional events and activities</a:t>
            </a:r>
          </a:p>
          <a:p>
            <a:pPr lvl="1"/>
            <a:r>
              <a:rPr lang="en-US" sz="1600" dirty="0"/>
              <a:t>Create resources and/or visuals for each instructional event or activity</a:t>
            </a:r>
          </a:p>
          <a:p>
            <a:pPr lvl="1"/>
            <a:r>
              <a:rPr lang="en-US" sz="1600" dirty="0"/>
              <a:t>Generate instructor notes for each instructional event or activity </a:t>
            </a:r>
          </a:p>
        </p:txBody>
      </p:sp>
      <p:sp>
        <p:nvSpPr>
          <p:cNvPr id="13" name="Action Button: Go Home 12">
            <a:hlinkClick r:id="rId5" action="ppaction://hlinksldjump" highlightClick="1"/>
            <a:extLst>
              <a:ext uri="{FF2B5EF4-FFF2-40B4-BE49-F238E27FC236}">
                <a16:creationId xmlns:a16="http://schemas.microsoft.com/office/drawing/2014/main" id="{16CBDE47-B728-4627-8806-3629497D8D86}"/>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Go to End 10">
            <a:hlinkClick r:id="rId6" action="ppaction://hlinksldjump" highlightClick="1"/>
            <a:extLst>
              <a:ext uri="{FF2B5EF4-FFF2-40B4-BE49-F238E27FC236}">
                <a16:creationId xmlns:a16="http://schemas.microsoft.com/office/drawing/2014/main" id="{0A65D6C5-B882-446D-9914-4057C5BE7572}"/>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Blog with solid fill">
            <a:extLst>
              <a:ext uri="{FF2B5EF4-FFF2-40B4-BE49-F238E27FC236}">
                <a16:creationId xmlns:a16="http://schemas.microsoft.com/office/drawing/2014/main" id="{6AE25919-66BB-417E-A40B-81D7D25EB5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4932" y="942627"/>
            <a:ext cx="4681330" cy="4681330"/>
          </a:xfrm>
          <a:prstGeom prst="rect">
            <a:avLst/>
          </a:prstGeom>
        </p:spPr>
      </p:pic>
      <p:pic>
        <p:nvPicPr>
          <p:cNvPr id="6" name="design">
            <a:hlinkClick r:id="" action="ppaction://media"/>
            <a:extLst>
              <a:ext uri="{FF2B5EF4-FFF2-40B4-BE49-F238E27FC236}">
                <a16:creationId xmlns:a16="http://schemas.microsoft.com/office/drawing/2014/main" id="{6D048E9B-5DD4-4EF5-9A2A-6D1797EB413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73342" y="252874"/>
            <a:ext cx="406400" cy="406400"/>
          </a:xfrm>
          <a:prstGeom prst="rect">
            <a:avLst/>
          </a:prstGeom>
        </p:spPr>
      </p:pic>
    </p:spTree>
    <p:extLst>
      <p:ext uri="{BB962C8B-B14F-4D97-AF65-F5344CB8AC3E}">
        <p14:creationId xmlns:p14="http://schemas.microsoft.com/office/powerpoint/2010/main" val="2389327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6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4" name="Freeform: Shape 6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571C96-5598-469C-9D2C-B3F777EBA2C3}"/>
              </a:ext>
            </a:extLst>
          </p:cNvPr>
          <p:cNvSpPr>
            <a:spLocks noGrp="1"/>
          </p:cNvSpPr>
          <p:nvPr>
            <p:ph type="title"/>
          </p:nvPr>
        </p:nvSpPr>
        <p:spPr>
          <a:xfrm>
            <a:off x="371093" y="471714"/>
            <a:ext cx="4075435" cy="2006294"/>
          </a:xfrm>
        </p:spPr>
        <p:txBody>
          <a:bodyPr vert="horz" lIns="91440" tIns="45720" rIns="91440" bIns="45720" rtlCol="0" anchor="ctr">
            <a:noAutofit/>
          </a:bodyPr>
          <a:lstStyle/>
          <a:p>
            <a:r>
              <a:rPr lang="en-US" sz="2800" b="1" dirty="0"/>
              <a:t>Step 7: </a:t>
            </a:r>
            <a:r>
              <a:rPr lang="en-US" sz="2800" dirty="0"/>
              <a:t>List Instructor and Student Materials for Asynchronous and Synchronous Sessions</a:t>
            </a:r>
          </a:p>
        </p:txBody>
      </p:sp>
      <p:sp>
        <p:nvSpPr>
          <p:cNvPr id="66" name="Rectangle 6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E7C2DD78-540A-4B62-8BDF-EB52C828DE63}"/>
              </a:ext>
            </a:extLst>
          </p:cNvPr>
          <p:cNvSpPr>
            <a:spLocks noGrp="1"/>
          </p:cNvSpPr>
          <p:nvPr>
            <p:ph idx="1"/>
          </p:nvPr>
        </p:nvSpPr>
        <p:spPr>
          <a:xfrm>
            <a:off x="371094" y="2718054"/>
            <a:ext cx="3438906" cy="3207258"/>
          </a:xfrm>
        </p:spPr>
        <p:txBody>
          <a:bodyPr anchor="t">
            <a:normAutofit/>
          </a:bodyPr>
          <a:lstStyle/>
          <a:p>
            <a:pPr marL="0" indent="0">
              <a:buNone/>
            </a:pPr>
            <a:r>
              <a:rPr lang="en-US" sz="1700" dirty="0"/>
              <a:t>In the lesson overview where the student and instructor materials are stated, specify if they are synchronous or asynchronous</a:t>
            </a:r>
          </a:p>
        </p:txBody>
      </p:sp>
      <p:pic>
        <p:nvPicPr>
          <p:cNvPr id="7" name="Picture 6">
            <a:extLst>
              <a:ext uri="{FF2B5EF4-FFF2-40B4-BE49-F238E27FC236}">
                <a16:creationId xmlns:a16="http://schemas.microsoft.com/office/drawing/2014/main" id="{88F309F3-F96B-4060-A423-6667852A2D70}"/>
              </a:ext>
            </a:extLst>
          </p:cNvPr>
          <p:cNvPicPr>
            <a:picLocks noChangeAspect="1"/>
          </p:cNvPicPr>
          <p:nvPr/>
        </p:nvPicPr>
        <p:blipFill>
          <a:blip r:embed="rId5"/>
          <a:stretch>
            <a:fillRect/>
          </a:stretch>
        </p:blipFill>
        <p:spPr>
          <a:xfrm>
            <a:off x="4901184" y="1497868"/>
            <a:ext cx="6922008" cy="3962848"/>
          </a:xfrm>
          <a:prstGeom prst="rect">
            <a:avLst/>
          </a:prstGeom>
        </p:spPr>
      </p:pic>
      <p:sp>
        <p:nvSpPr>
          <p:cNvPr id="39" name="Action Button: Go Home 38">
            <a:hlinkClick r:id="rId6" action="ppaction://hlinksldjump" highlightClick="1"/>
            <a:extLst>
              <a:ext uri="{FF2B5EF4-FFF2-40B4-BE49-F238E27FC236}">
                <a16:creationId xmlns:a16="http://schemas.microsoft.com/office/drawing/2014/main" id="{6D53479A-131A-4318-8623-B2212BF242C7}"/>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tep7">
            <a:hlinkClick r:id="" action="ppaction://media"/>
            <a:extLst>
              <a:ext uri="{FF2B5EF4-FFF2-40B4-BE49-F238E27FC236}">
                <a16:creationId xmlns:a16="http://schemas.microsoft.com/office/drawing/2014/main" id="{D16A72A1-C771-4289-830A-2F60B13F343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4686" y="235857"/>
            <a:ext cx="406400" cy="406400"/>
          </a:xfrm>
          <a:prstGeom prst="rect">
            <a:avLst/>
          </a:prstGeom>
        </p:spPr>
      </p:pic>
      <p:sp>
        <p:nvSpPr>
          <p:cNvPr id="13" name="Arrow: Right 12">
            <a:hlinkClick r:id="rId8" action="ppaction://hlinksldjump"/>
            <a:extLst>
              <a:ext uri="{FF2B5EF4-FFF2-40B4-BE49-F238E27FC236}">
                <a16:creationId xmlns:a16="http://schemas.microsoft.com/office/drawing/2014/main" id="{0CD500F7-9925-4254-A73D-A2E09B5E6DAF}"/>
              </a:ext>
            </a:extLst>
          </p:cNvPr>
          <p:cNvSpPr/>
          <p:nvPr/>
        </p:nvSpPr>
        <p:spPr>
          <a:xfrm>
            <a:off x="1178560" y="6278874"/>
            <a:ext cx="1259840" cy="41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152FE7-43E1-4E2A-8ED5-DA3B9DE8AE68}"/>
              </a:ext>
            </a:extLst>
          </p:cNvPr>
          <p:cNvSpPr txBox="1"/>
          <p:nvPr/>
        </p:nvSpPr>
        <p:spPr>
          <a:xfrm>
            <a:off x="1195133" y="6356344"/>
            <a:ext cx="1300356" cy="261610"/>
          </a:xfrm>
          <a:prstGeom prst="rect">
            <a:avLst/>
          </a:prstGeom>
          <a:noFill/>
        </p:spPr>
        <p:txBody>
          <a:bodyPr wrap="none" rtlCol="0">
            <a:spAutoFit/>
          </a:bodyPr>
          <a:lstStyle/>
          <a:p>
            <a:r>
              <a:rPr lang="en-US" sz="1100" dirty="0"/>
              <a:t>Another example</a:t>
            </a:r>
          </a:p>
        </p:txBody>
      </p:sp>
      <p:sp>
        <p:nvSpPr>
          <p:cNvPr id="15" name="TextBox 14">
            <a:extLst>
              <a:ext uri="{FF2B5EF4-FFF2-40B4-BE49-F238E27FC236}">
                <a16:creationId xmlns:a16="http://schemas.microsoft.com/office/drawing/2014/main" id="{A77ADE9B-2202-48A5-B5E8-E9AC1F750D6D}"/>
              </a:ext>
            </a:extLst>
          </p:cNvPr>
          <p:cNvSpPr txBox="1"/>
          <p:nvPr/>
        </p:nvSpPr>
        <p:spPr>
          <a:xfrm>
            <a:off x="5545604" y="5949526"/>
            <a:ext cx="5964225" cy="261610"/>
          </a:xfrm>
          <a:prstGeom prst="rect">
            <a:avLst/>
          </a:prstGeom>
          <a:noFill/>
        </p:spPr>
        <p:txBody>
          <a:bodyPr wrap="square" rtlCol="0">
            <a:spAutoFit/>
          </a:bodyPr>
          <a:lstStyle/>
          <a:p>
            <a:r>
              <a:rPr lang="en-US" sz="1100" i="1" dirty="0"/>
              <a:t>Figure 8.10: Instructor Materials with Asynchronous or Synchronous Materials </a:t>
            </a:r>
            <a:endParaRPr lang="en-US" dirty="0"/>
          </a:p>
        </p:txBody>
      </p:sp>
    </p:spTree>
    <p:extLst>
      <p:ext uri="{BB962C8B-B14F-4D97-AF65-F5344CB8AC3E}">
        <p14:creationId xmlns:p14="http://schemas.microsoft.com/office/powerpoint/2010/main" val="4258277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2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571C96-5598-469C-9D2C-B3F777EBA2C3}"/>
              </a:ext>
            </a:extLst>
          </p:cNvPr>
          <p:cNvSpPr>
            <a:spLocks noGrp="1"/>
          </p:cNvSpPr>
          <p:nvPr>
            <p:ph type="title"/>
          </p:nvPr>
        </p:nvSpPr>
        <p:spPr>
          <a:xfrm>
            <a:off x="622517" y="459845"/>
            <a:ext cx="4361688" cy="1899873"/>
          </a:xfrm>
        </p:spPr>
        <p:txBody>
          <a:bodyPr vert="horz" lIns="91440" tIns="45720" rIns="91440" bIns="45720" rtlCol="0">
            <a:normAutofit/>
          </a:bodyPr>
          <a:lstStyle/>
          <a:p>
            <a:r>
              <a:rPr lang="en-US" sz="2800" b="1" dirty="0"/>
              <a:t>Step 7: </a:t>
            </a:r>
            <a:r>
              <a:rPr lang="en-US" sz="2800" dirty="0"/>
              <a:t>List Instructor and Student Materials for Asynchronous and Synchronous Sessions</a:t>
            </a:r>
          </a:p>
        </p:txBody>
      </p:sp>
      <p:sp>
        <p:nvSpPr>
          <p:cNvPr id="58" name="Rectangle 57">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E7C2DD78-540A-4B62-8BDF-EB52C828DE63}"/>
              </a:ext>
            </a:extLst>
          </p:cNvPr>
          <p:cNvSpPr>
            <a:spLocks noGrp="1"/>
          </p:cNvSpPr>
          <p:nvPr>
            <p:ph idx="1"/>
          </p:nvPr>
        </p:nvSpPr>
        <p:spPr>
          <a:xfrm>
            <a:off x="5349240" y="586822"/>
            <a:ext cx="6007608" cy="1645920"/>
          </a:xfrm>
        </p:spPr>
        <p:txBody>
          <a:bodyPr anchor="ctr">
            <a:normAutofit/>
          </a:bodyPr>
          <a:lstStyle/>
          <a:p>
            <a:r>
              <a:rPr lang="en-US" sz="1800" dirty="0"/>
              <a:t>Provide a description in the lesson plan for asynchronous or synchronous materials</a:t>
            </a:r>
          </a:p>
        </p:txBody>
      </p:sp>
      <p:sp>
        <p:nvSpPr>
          <p:cNvPr id="44" name="Action Button: Go Home 43">
            <a:hlinkClick r:id="rId5" action="ppaction://hlinksldjump" highlightClick="1"/>
            <a:extLst>
              <a:ext uri="{FF2B5EF4-FFF2-40B4-BE49-F238E27FC236}">
                <a16:creationId xmlns:a16="http://schemas.microsoft.com/office/drawing/2014/main" id="{4E608787-3CE2-42C9-ADEA-BD7A14D67BD1}"/>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tep7.2">
            <a:hlinkClick r:id="" action="ppaction://media"/>
            <a:extLst>
              <a:ext uri="{FF2B5EF4-FFF2-40B4-BE49-F238E27FC236}">
                <a16:creationId xmlns:a16="http://schemas.microsoft.com/office/drawing/2014/main" id="{7FD0BD7B-4E80-4D97-AC0A-A8B7DA29B3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2956" y="475062"/>
            <a:ext cx="406400" cy="406400"/>
          </a:xfrm>
          <a:prstGeom prst="rect">
            <a:avLst/>
          </a:prstGeom>
        </p:spPr>
      </p:pic>
      <p:sp>
        <p:nvSpPr>
          <p:cNvPr id="20" name="TextBox 19">
            <a:extLst>
              <a:ext uri="{FF2B5EF4-FFF2-40B4-BE49-F238E27FC236}">
                <a16:creationId xmlns:a16="http://schemas.microsoft.com/office/drawing/2014/main" id="{9009873C-02FC-4EC6-BD83-19B484F89FE5}"/>
              </a:ext>
            </a:extLst>
          </p:cNvPr>
          <p:cNvSpPr txBox="1"/>
          <p:nvPr/>
        </p:nvSpPr>
        <p:spPr>
          <a:xfrm>
            <a:off x="1616116" y="6481120"/>
            <a:ext cx="10284272" cy="538609"/>
          </a:xfrm>
          <a:prstGeom prst="rect">
            <a:avLst/>
          </a:prstGeom>
          <a:noFill/>
        </p:spPr>
        <p:txBody>
          <a:bodyPr wrap="square" rtlCol="0">
            <a:spAutoFit/>
          </a:bodyPr>
          <a:lstStyle/>
          <a:p>
            <a:r>
              <a:rPr lang="en-US" sz="1100" i="1" dirty="0"/>
              <a:t>         Figure 8.11: Asynchronous or Synchronous Materials Example 1                                             Figure 8.12: Asynchronous or Synchronous Materials Example 2</a:t>
            </a:r>
          </a:p>
          <a:p>
            <a:endParaRPr lang="en-US" dirty="0"/>
          </a:p>
        </p:txBody>
      </p:sp>
      <p:pic>
        <p:nvPicPr>
          <p:cNvPr id="14" name="Picture 13">
            <a:extLst>
              <a:ext uri="{FF2B5EF4-FFF2-40B4-BE49-F238E27FC236}">
                <a16:creationId xmlns:a16="http://schemas.microsoft.com/office/drawing/2014/main" id="{477B8BBD-8E28-44BC-94FB-9331182ACFCA}"/>
              </a:ext>
            </a:extLst>
          </p:cNvPr>
          <p:cNvPicPr>
            <a:picLocks noChangeAspect="1"/>
          </p:cNvPicPr>
          <p:nvPr/>
        </p:nvPicPr>
        <p:blipFill>
          <a:blip r:embed="rId7"/>
          <a:stretch>
            <a:fillRect/>
          </a:stretch>
        </p:blipFill>
        <p:spPr>
          <a:xfrm>
            <a:off x="1661836" y="2566202"/>
            <a:ext cx="4660019" cy="3403596"/>
          </a:xfrm>
          <a:prstGeom prst="rect">
            <a:avLst/>
          </a:prstGeom>
        </p:spPr>
      </p:pic>
      <p:pic>
        <p:nvPicPr>
          <p:cNvPr id="16" name="Picture 15">
            <a:extLst>
              <a:ext uri="{FF2B5EF4-FFF2-40B4-BE49-F238E27FC236}">
                <a16:creationId xmlns:a16="http://schemas.microsoft.com/office/drawing/2014/main" id="{EC4BE3F3-4616-4D8C-A199-0C0EE9B1D8B0}"/>
              </a:ext>
            </a:extLst>
          </p:cNvPr>
          <p:cNvPicPr>
            <a:picLocks noChangeAspect="1"/>
          </p:cNvPicPr>
          <p:nvPr/>
        </p:nvPicPr>
        <p:blipFill>
          <a:blip r:embed="rId8"/>
          <a:stretch>
            <a:fillRect/>
          </a:stretch>
        </p:blipFill>
        <p:spPr>
          <a:xfrm>
            <a:off x="7182716" y="2606857"/>
            <a:ext cx="4717672" cy="3734824"/>
          </a:xfrm>
          <a:prstGeom prst="rect">
            <a:avLst/>
          </a:prstGeom>
        </p:spPr>
      </p:pic>
      <p:sp>
        <p:nvSpPr>
          <p:cNvPr id="17" name="Action Button: Go to End 16">
            <a:hlinkClick r:id="rId9" action="ppaction://hlinksldjump" highlightClick="1"/>
            <a:extLst>
              <a:ext uri="{FF2B5EF4-FFF2-40B4-BE49-F238E27FC236}">
                <a16:creationId xmlns:a16="http://schemas.microsoft.com/office/drawing/2014/main" id="{7C616545-A232-4438-A9D7-D0C467887532}"/>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696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EE69-C653-401D-8A03-F3F03A8C02C8}"/>
              </a:ext>
            </a:extLst>
          </p:cNvPr>
          <p:cNvSpPr>
            <a:spLocks noGrp="1"/>
          </p:cNvSpPr>
          <p:nvPr>
            <p:ph type="title"/>
          </p:nvPr>
        </p:nvSpPr>
        <p:spPr>
          <a:xfrm>
            <a:off x="1061382" y="148505"/>
            <a:ext cx="10168128" cy="1179576"/>
          </a:xfrm>
        </p:spPr>
        <p:txBody>
          <a:bodyPr>
            <a:normAutofit fontScale="90000"/>
          </a:bodyPr>
          <a:lstStyle/>
          <a:p>
            <a:r>
              <a:rPr lang="en-US" b="1" dirty="0"/>
              <a:t>Step 8: </a:t>
            </a:r>
            <a:r>
              <a:rPr lang="en-US" dirty="0"/>
              <a:t>Design and sequence instructional events or activities </a:t>
            </a:r>
          </a:p>
        </p:txBody>
      </p:sp>
      <p:sp>
        <p:nvSpPr>
          <p:cNvPr id="4" name="Action Button: Go Home 3">
            <a:hlinkClick r:id="rId5" action="ppaction://hlinksldjump" highlightClick="1"/>
            <a:extLst>
              <a:ext uri="{FF2B5EF4-FFF2-40B4-BE49-F238E27FC236}">
                <a16:creationId xmlns:a16="http://schemas.microsoft.com/office/drawing/2014/main" id="{99A64E61-0C0F-4499-A82D-6CC9ED9360C5}"/>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hlinkClick r:id="rId6" action="ppaction://hlinksldjump"/>
            <a:extLst>
              <a:ext uri="{FF2B5EF4-FFF2-40B4-BE49-F238E27FC236}">
                <a16:creationId xmlns:a16="http://schemas.microsoft.com/office/drawing/2014/main" id="{68BA9B21-AB3D-4DCB-B70A-7179FBB82688}"/>
              </a:ext>
            </a:extLst>
          </p:cNvPr>
          <p:cNvSpPr/>
          <p:nvPr/>
        </p:nvSpPr>
        <p:spPr>
          <a:xfrm>
            <a:off x="1278127" y="6265326"/>
            <a:ext cx="1173819" cy="443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991A12-F4D7-43F7-9EB0-5B347C3ABB42}"/>
              </a:ext>
            </a:extLst>
          </p:cNvPr>
          <p:cNvSpPr txBox="1"/>
          <p:nvPr/>
        </p:nvSpPr>
        <p:spPr>
          <a:xfrm>
            <a:off x="1386984" y="6356342"/>
            <a:ext cx="777777" cy="261610"/>
          </a:xfrm>
          <a:prstGeom prst="rect">
            <a:avLst/>
          </a:prstGeom>
          <a:noFill/>
        </p:spPr>
        <p:txBody>
          <a:bodyPr wrap="none" rtlCol="0">
            <a:spAutoFit/>
          </a:bodyPr>
          <a:lstStyle/>
          <a:p>
            <a:r>
              <a:rPr lang="en-US" sz="1100" dirty="0"/>
              <a:t>Continue</a:t>
            </a:r>
          </a:p>
        </p:txBody>
      </p:sp>
      <p:sp>
        <p:nvSpPr>
          <p:cNvPr id="9" name="Content Placeholder 8">
            <a:extLst>
              <a:ext uri="{FF2B5EF4-FFF2-40B4-BE49-F238E27FC236}">
                <a16:creationId xmlns:a16="http://schemas.microsoft.com/office/drawing/2014/main" id="{47007958-6991-45DF-94A7-22C2976E9C2F}"/>
              </a:ext>
            </a:extLst>
          </p:cNvPr>
          <p:cNvSpPr>
            <a:spLocks noGrp="1"/>
          </p:cNvSpPr>
          <p:nvPr>
            <p:ph idx="1"/>
          </p:nvPr>
        </p:nvSpPr>
        <p:spPr>
          <a:xfrm>
            <a:off x="375340" y="2485282"/>
            <a:ext cx="3717690" cy="3080947"/>
          </a:xfrm>
        </p:spPr>
        <p:txBody>
          <a:bodyPr>
            <a:normAutofit/>
          </a:bodyPr>
          <a:lstStyle/>
          <a:p>
            <a:r>
              <a:rPr lang="en-US" sz="1800" dirty="0"/>
              <a:t>Column for what Students should see or do </a:t>
            </a:r>
          </a:p>
          <a:p>
            <a:r>
              <a:rPr lang="en-US" sz="1800" dirty="0"/>
              <a:t>Column for Instructor Notes </a:t>
            </a:r>
          </a:p>
          <a:p>
            <a:r>
              <a:rPr lang="en-US" sz="1800" dirty="0"/>
              <a:t>Row that specifies your instructional strategy and correlated instructional event </a:t>
            </a:r>
          </a:p>
        </p:txBody>
      </p:sp>
      <p:pic>
        <p:nvPicPr>
          <p:cNvPr id="12" name="Picture 11">
            <a:extLst>
              <a:ext uri="{FF2B5EF4-FFF2-40B4-BE49-F238E27FC236}">
                <a16:creationId xmlns:a16="http://schemas.microsoft.com/office/drawing/2014/main" id="{03763E56-57E4-42A9-8E0F-EA3E5E136896}"/>
              </a:ext>
            </a:extLst>
          </p:cNvPr>
          <p:cNvPicPr>
            <a:picLocks noChangeAspect="1"/>
          </p:cNvPicPr>
          <p:nvPr/>
        </p:nvPicPr>
        <p:blipFill>
          <a:blip r:embed="rId7"/>
          <a:stretch>
            <a:fillRect/>
          </a:stretch>
        </p:blipFill>
        <p:spPr>
          <a:xfrm>
            <a:off x="6025922" y="3169412"/>
            <a:ext cx="6166078" cy="1478205"/>
          </a:xfrm>
          <a:prstGeom prst="rect">
            <a:avLst/>
          </a:prstGeom>
        </p:spPr>
      </p:pic>
      <p:sp>
        <p:nvSpPr>
          <p:cNvPr id="10" name="Arrow: Up 9">
            <a:extLst>
              <a:ext uri="{FF2B5EF4-FFF2-40B4-BE49-F238E27FC236}">
                <a16:creationId xmlns:a16="http://schemas.microsoft.com/office/drawing/2014/main" id="{138ABC51-8935-448E-9A10-CC6EE2516CFA}"/>
              </a:ext>
            </a:extLst>
          </p:cNvPr>
          <p:cNvSpPr/>
          <p:nvPr/>
        </p:nvSpPr>
        <p:spPr>
          <a:xfrm>
            <a:off x="6988629" y="4647617"/>
            <a:ext cx="711200" cy="12337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F7D654E-3EE2-496D-B9AD-F28B37117880}"/>
              </a:ext>
            </a:extLst>
          </p:cNvPr>
          <p:cNvSpPr/>
          <p:nvPr/>
        </p:nvSpPr>
        <p:spPr>
          <a:xfrm>
            <a:off x="10305143" y="4647617"/>
            <a:ext cx="711200" cy="12337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DECA310-A1AE-46E9-9075-EAA6532BABF9}"/>
              </a:ext>
            </a:extLst>
          </p:cNvPr>
          <p:cNvSpPr/>
          <p:nvPr/>
        </p:nvSpPr>
        <p:spPr>
          <a:xfrm>
            <a:off x="4789714" y="3256457"/>
            <a:ext cx="1306286" cy="652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5653CD2-816C-4D87-9B13-90CF74190BA8}"/>
              </a:ext>
            </a:extLst>
          </p:cNvPr>
          <p:cNvSpPr txBox="1"/>
          <p:nvPr/>
        </p:nvSpPr>
        <p:spPr>
          <a:xfrm>
            <a:off x="4869542" y="3429000"/>
            <a:ext cx="1146629" cy="338554"/>
          </a:xfrm>
          <a:prstGeom prst="rect">
            <a:avLst/>
          </a:prstGeom>
          <a:noFill/>
        </p:spPr>
        <p:txBody>
          <a:bodyPr wrap="square" rtlCol="0">
            <a:spAutoFit/>
          </a:bodyPr>
          <a:lstStyle/>
          <a:p>
            <a:r>
              <a:rPr lang="en-US" sz="800" dirty="0"/>
              <a:t>Instructional Strategy/ Event</a:t>
            </a:r>
          </a:p>
        </p:txBody>
      </p:sp>
      <p:sp>
        <p:nvSpPr>
          <p:cNvPr id="16" name="TextBox 15">
            <a:extLst>
              <a:ext uri="{FF2B5EF4-FFF2-40B4-BE49-F238E27FC236}">
                <a16:creationId xmlns:a16="http://schemas.microsoft.com/office/drawing/2014/main" id="{7FB7CE93-26F3-495C-BFA6-B911A5A6B5A4}"/>
              </a:ext>
            </a:extLst>
          </p:cNvPr>
          <p:cNvSpPr txBox="1"/>
          <p:nvPr/>
        </p:nvSpPr>
        <p:spPr>
          <a:xfrm>
            <a:off x="6524172" y="5881331"/>
            <a:ext cx="5450114" cy="215444"/>
          </a:xfrm>
          <a:prstGeom prst="rect">
            <a:avLst/>
          </a:prstGeom>
          <a:noFill/>
        </p:spPr>
        <p:txBody>
          <a:bodyPr wrap="square" rtlCol="0">
            <a:spAutoFit/>
          </a:bodyPr>
          <a:lstStyle/>
          <a:p>
            <a:r>
              <a:rPr lang="en-US" sz="800" dirty="0"/>
              <a:t>         What Students See/Do                                                                                                 Instructor Notes</a:t>
            </a:r>
          </a:p>
        </p:txBody>
      </p:sp>
      <p:sp>
        <p:nvSpPr>
          <p:cNvPr id="18" name="TextBox 17">
            <a:extLst>
              <a:ext uri="{FF2B5EF4-FFF2-40B4-BE49-F238E27FC236}">
                <a16:creationId xmlns:a16="http://schemas.microsoft.com/office/drawing/2014/main" id="{4BF9324C-09E4-4DB0-AED1-75DDFB3E2CCE}"/>
              </a:ext>
            </a:extLst>
          </p:cNvPr>
          <p:cNvSpPr txBox="1"/>
          <p:nvPr/>
        </p:nvSpPr>
        <p:spPr>
          <a:xfrm>
            <a:off x="6697941" y="6356342"/>
            <a:ext cx="5348916" cy="261610"/>
          </a:xfrm>
          <a:prstGeom prst="rect">
            <a:avLst/>
          </a:prstGeom>
          <a:noFill/>
        </p:spPr>
        <p:txBody>
          <a:bodyPr wrap="square" rtlCol="0">
            <a:spAutoFit/>
          </a:bodyPr>
          <a:lstStyle/>
          <a:p>
            <a:r>
              <a:rPr lang="en-US" sz="1100" i="1" dirty="0"/>
              <a:t>         Figure 8.13: Instructional Events or Activities Example 1</a:t>
            </a:r>
            <a:endParaRPr lang="en-US" dirty="0"/>
          </a:p>
        </p:txBody>
      </p:sp>
      <p:pic>
        <p:nvPicPr>
          <p:cNvPr id="19" name="step8">
            <a:hlinkClick r:id="" action="ppaction://media"/>
            <a:extLst>
              <a:ext uri="{FF2B5EF4-FFF2-40B4-BE49-F238E27FC236}">
                <a16:creationId xmlns:a16="http://schemas.microsoft.com/office/drawing/2014/main" id="{E15C3495-88DE-4BD3-B40A-648C62705CB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06629" y="148505"/>
            <a:ext cx="406400" cy="406400"/>
          </a:xfrm>
          <a:prstGeom prst="rect">
            <a:avLst/>
          </a:prstGeom>
        </p:spPr>
      </p:pic>
    </p:spTree>
    <p:extLst>
      <p:ext uri="{BB962C8B-B14F-4D97-AF65-F5344CB8AC3E}">
        <p14:creationId xmlns:p14="http://schemas.microsoft.com/office/powerpoint/2010/main" val="2749547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07" fill="hold"/>
                                        <p:tgtEl>
                                          <p:spTgt spid="19"/>
                                        </p:tgtEl>
                                      </p:cBhvr>
                                    </p:cmd>
                                  </p:childTnLst>
                                </p:cTn>
                              </p:par>
                            </p:childTnLst>
                          </p:cTn>
                        </p:par>
                      </p:childTnLst>
                    </p:cTn>
                  </p:par>
                </p:childTnLst>
              </p:cTn>
              <p:nextCondLst>
                <p:cond evt="onClick" delay="0">
                  <p:tgtEl>
                    <p:spTgt spid="19"/>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EE69-C653-401D-8A03-F3F03A8C02C8}"/>
              </a:ext>
            </a:extLst>
          </p:cNvPr>
          <p:cNvSpPr>
            <a:spLocks noGrp="1"/>
          </p:cNvSpPr>
          <p:nvPr>
            <p:ph type="title"/>
          </p:nvPr>
        </p:nvSpPr>
        <p:spPr>
          <a:xfrm>
            <a:off x="1061382" y="148505"/>
            <a:ext cx="10168128" cy="1179576"/>
          </a:xfrm>
        </p:spPr>
        <p:txBody>
          <a:bodyPr>
            <a:normAutofit fontScale="90000"/>
          </a:bodyPr>
          <a:lstStyle/>
          <a:p>
            <a:r>
              <a:rPr lang="en-US" b="1" dirty="0"/>
              <a:t>Step 8: </a:t>
            </a:r>
            <a:r>
              <a:rPr lang="en-US" dirty="0"/>
              <a:t>Design and sequence instructional events or activities </a:t>
            </a:r>
          </a:p>
        </p:txBody>
      </p:sp>
      <p:sp>
        <p:nvSpPr>
          <p:cNvPr id="4" name="Action Button: Go Home 3">
            <a:hlinkClick r:id="rId3" action="ppaction://hlinksldjump" highlightClick="1"/>
            <a:extLst>
              <a:ext uri="{FF2B5EF4-FFF2-40B4-BE49-F238E27FC236}">
                <a16:creationId xmlns:a16="http://schemas.microsoft.com/office/drawing/2014/main" id="{99A64E61-0C0F-4499-A82D-6CC9ED9360C5}"/>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7007958-6991-45DF-94A7-22C2976E9C2F}"/>
              </a:ext>
            </a:extLst>
          </p:cNvPr>
          <p:cNvSpPr>
            <a:spLocks noGrp="1"/>
          </p:cNvSpPr>
          <p:nvPr>
            <p:ph idx="1"/>
          </p:nvPr>
        </p:nvSpPr>
        <p:spPr>
          <a:xfrm>
            <a:off x="375340" y="2485282"/>
            <a:ext cx="3717690" cy="3080947"/>
          </a:xfrm>
        </p:spPr>
        <p:txBody>
          <a:bodyPr>
            <a:normAutofit/>
          </a:bodyPr>
          <a:lstStyle/>
          <a:p>
            <a:r>
              <a:rPr lang="en-US" sz="1800" dirty="0"/>
              <a:t>Column for what Students should see or do </a:t>
            </a:r>
          </a:p>
          <a:p>
            <a:r>
              <a:rPr lang="en-US" sz="1800" dirty="0"/>
              <a:t>Column for Instructor Notes </a:t>
            </a:r>
          </a:p>
          <a:p>
            <a:r>
              <a:rPr lang="en-US" sz="1800" dirty="0"/>
              <a:t>Row that specifies your instructional strategy and correlated instructional event </a:t>
            </a:r>
          </a:p>
        </p:txBody>
      </p:sp>
      <p:sp>
        <p:nvSpPr>
          <p:cNvPr id="14" name="Arrow: Right 13">
            <a:extLst>
              <a:ext uri="{FF2B5EF4-FFF2-40B4-BE49-F238E27FC236}">
                <a16:creationId xmlns:a16="http://schemas.microsoft.com/office/drawing/2014/main" id="{8DECA310-A1AE-46E9-9075-EAA6532BABF9}"/>
              </a:ext>
            </a:extLst>
          </p:cNvPr>
          <p:cNvSpPr/>
          <p:nvPr/>
        </p:nvSpPr>
        <p:spPr>
          <a:xfrm>
            <a:off x="5457371" y="3639599"/>
            <a:ext cx="1306286" cy="652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5653CD2-816C-4D87-9B13-90CF74190BA8}"/>
              </a:ext>
            </a:extLst>
          </p:cNvPr>
          <p:cNvSpPr txBox="1"/>
          <p:nvPr/>
        </p:nvSpPr>
        <p:spPr>
          <a:xfrm>
            <a:off x="5617028" y="3796350"/>
            <a:ext cx="1146629" cy="338554"/>
          </a:xfrm>
          <a:prstGeom prst="rect">
            <a:avLst/>
          </a:prstGeom>
          <a:noFill/>
        </p:spPr>
        <p:txBody>
          <a:bodyPr wrap="square" rtlCol="0">
            <a:spAutoFit/>
          </a:bodyPr>
          <a:lstStyle/>
          <a:p>
            <a:r>
              <a:rPr lang="en-US" sz="800" dirty="0"/>
              <a:t>Instructional Strategy/ Event</a:t>
            </a:r>
          </a:p>
        </p:txBody>
      </p:sp>
      <p:sp>
        <p:nvSpPr>
          <p:cNvPr id="16" name="TextBox 15">
            <a:extLst>
              <a:ext uri="{FF2B5EF4-FFF2-40B4-BE49-F238E27FC236}">
                <a16:creationId xmlns:a16="http://schemas.microsoft.com/office/drawing/2014/main" id="{7FB7CE93-26F3-495C-BFA6-B911A5A6B5A4}"/>
              </a:ext>
            </a:extLst>
          </p:cNvPr>
          <p:cNvSpPr txBox="1"/>
          <p:nvPr/>
        </p:nvSpPr>
        <p:spPr>
          <a:xfrm>
            <a:off x="6843084" y="2647200"/>
            <a:ext cx="5450114" cy="215444"/>
          </a:xfrm>
          <a:prstGeom prst="rect">
            <a:avLst/>
          </a:prstGeom>
          <a:noFill/>
        </p:spPr>
        <p:txBody>
          <a:bodyPr wrap="square" rtlCol="0">
            <a:spAutoFit/>
          </a:bodyPr>
          <a:lstStyle/>
          <a:p>
            <a:r>
              <a:rPr lang="en-US" sz="800" dirty="0"/>
              <a:t>  What Students See/Do                                                                                                                    Instructor Notes</a:t>
            </a:r>
          </a:p>
        </p:txBody>
      </p:sp>
      <p:sp>
        <p:nvSpPr>
          <p:cNvPr id="17" name="TextBox 16">
            <a:extLst>
              <a:ext uri="{FF2B5EF4-FFF2-40B4-BE49-F238E27FC236}">
                <a16:creationId xmlns:a16="http://schemas.microsoft.com/office/drawing/2014/main" id="{38D0C665-94F6-4B79-B912-BAEEDCEF0CDD}"/>
              </a:ext>
            </a:extLst>
          </p:cNvPr>
          <p:cNvSpPr txBox="1"/>
          <p:nvPr/>
        </p:nvSpPr>
        <p:spPr>
          <a:xfrm>
            <a:off x="6843084" y="6446444"/>
            <a:ext cx="5348916" cy="261610"/>
          </a:xfrm>
          <a:prstGeom prst="rect">
            <a:avLst/>
          </a:prstGeom>
          <a:noFill/>
        </p:spPr>
        <p:txBody>
          <a:bodyPr wrap="square" rtlCol="0">
            <a:spAutoFit/>
          </a:bodyPr>
          <a:lstStyle/>
          <a:p>
            <a:r>
              <a:rPr lang="en-US" sz="1100" i="1" dirty="0"/>
              <a:t>         Figure 8.14: Instructional Events or Activities Example 2</a:t>
            </a:r>
            <a:endParaRPr lang="en-US" dirty="0"/>
          </a:p>
        </p:txBody>
      </p:sp>
      <p:pic>
        <p:nvPicPr>
          <p:cNvPr id="20" name="Picture 19">
            <a:extLst>
              <a:ext uri="{FF2B5EF4-FFF2-40B4-BE49-F238E27FC236}">
                <a16:creationId xmlns:a16="http://schemas.microsoft.com/office/drawing/2014/main" id="{3223D0D1-8064-4D16-AE1B-B45D8BD51BA2}"/>
              </a:ext>
            </a:extLst>
          </p:cNvPr>
          <p:cNvPicPr>
            <a:picLocks noChangeAspect="1"/>
          </p:cNvPicPr>
          <p:nvPr/>
        </p:nvPicPr>
        <p:blipFill>
          <a:blip r:embed="rId4"/>
          <a:stretch>
            <a:fillRect/>
          </a:stretch>
        </p:blipFill>
        <p:spPr>
          <a:xfrm>
            <a:off x="6763657" y="2952746"/>
            <a:ext cx="4660019" cy="3403596"/>
          </a:xfrm>
          <a:prstGeom prst="rect">
            <a:avLst/>
          </a:prstGeom>
        </p:spPr>
      </p:pic>
      <p:cxnSp>
        <p:nvCxnSpPr>
          <p:cNvPr id="7" name="Straight Arrow Connector 6">
            <a:extLst>
              <a:ext uri="{FF2B5EF4-FFF2-40B4-BE49-F238E27FC236}">
                <a16:creationId xmlns:a16="http://schemas.microsoft.com/office/drawing/2014/main" id="{BE907F7F-D39E-4770-A068-01EB46726449}"/>
              </a:ext>
            </a:extLst>
          </p:cNvPr>
          <p:cNvCxnSpPr/>
          <p:nvPr/>
        </p:nvCxnSpPr>
        <p:spPr>
          <a:xfrm>
            <a:off x="7351486" y="2862644"/>
            <a:ext cx="0" cy="7769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35836D-10D5-49D4-8840-475FF7D2AB57}"/>
              </a:ext>
            </a:extLst>
          </p:cNvPr>
          <p:cNvCxnSpPr/>
          <p:nvPr/>
        </p:nvCxnSpPr>
        <p:spPr>
          <a:xfrm>
            <a:off x="11357429" y="2851758"/>
            <a:ext cx="0" cy="7769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Action Button: Go to End 11">
            <a:hlinkClick r:id="rId5" action="ppaction://hlinksldjump" highlightClick="1"/>
            <a:extLst>
              <a:ext uri="{FF2B5EF4-FFF2-40B4-BE49-F238E27FC236}">
                <a16:creationId xmlns:a16="http://schemas.microsoft.com/office/drawing/2014/main" id="{75AC3FCD-22F3-4F63-91E4-4102E68C2B0A}"/>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672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A62C08-68F5-4599-A55B-01D0CFB977B2}"/>
              </a:ext>
            </a:extLst>
          </p:cNvPr>
          <p:cNvSpPr>
            <a:spLocks noGrp="1"/>
          </p:cNvSpPr>
          <p:nvPr>
            <p:ph type="title"/>
          </p:nvPr>
        </p:nvSpPr>
        <p:spPr>
          <a:xfrm>
            <a:off x="1046746" y="586822"/>
            <a:ext cx="3537285" cy="1645920"/>
          </a:xfrm>
        </p:spPr>
        <p:txBody>
          <a:bodyPr>
            <a:normAutofit/>
          </a:bodyPr>
          <a:lstStyle/>
          <a:p>
            <a:r>
              <a:rPr lang="en-US" sz="2200" b="1" dirty="0"/>
              <a:t>Step 9: </a:t>
            </a:r>
            <a:r>
              <a:rPr lang="en-US" sz="2200" dirty="0"/>
              <a:t>Create Resources and/or Visuals for Each Instructional Event or Activity </a:t>
            </a: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8D5105-D398-4552-B84F-B0BAA1200E47}"/>
              </a:ext>
            </a:extLst>
          </p:cNvPr>
          <p:cNvSpPr>
            <a:spLocks noGrp="1"/>
          </p:cNvSpPr>
          <p:nvPr>
            <p:ph idx="1"/>
          </p:nvPr>
        </p:nvSpPr>
        <p:spPr>
          <a:xfrm>
            <a:off x="5351164" y="586822"/>
            <a:ext cx="6002636" cy="1645920"/>
          </a:xfrm>
        </p:spPr>
        <p:txBody>
          <a:bodyPr anchor="ctr">
            <a:normAutofit/>
          </a:bodyPr>
          <a:lstStyle/>
          <a:p>
            <a:r>
              <a:rPr lang="en-US" sz="1800"/>
              <a:t>Provide a thumbnail, screenshot, or icon of the resource </a:t>
            </a:r>
          </a:p>
          <a:p>
            <a:r>
              <a:rPr lang="en-US" sz="1800"/>
              <a:t>Provide the name of the resource located in the Appendix  </a:t>
            </a:r>
          </a:p>
        </p:txBody>
      </p:sp>
      <p:pic>
        <p:nvPicPr>
          <p:cNvPr id="6" name="Picture 5" descr="Graphical user interface, text, application&#10;&#10;Description automatically generated">
            <a:extLst>
              <a:ext uri="{FF2B5EF4-FFF2-40B4-BE49-F238E27FC236}">
                <a16:creationId xmlns:a16="http://schemas.microsoft.com/office/drawing/2014/main" id="{6412075B-C0A6-4CE5-A226-7DEE3E4A53F3}"/>
              </a:ext>
            </a:extLst>
          </p:cNvPr>
          <p:cNvPicPr>
            <a:picLocks noChangeAspect="1"/>
          </p:cNvPicPr>
          <p:nvPr/>
        </p:nvPicPr>
        <p:blipFill>
          <a:blip r:embed="rId5"/>
          <a:stretch>
            <a:fillRect/>
          </a:stretch>
        </p:blipFill>
        <p:spPr>
          <a:xfrm>
            <a:off x="2741305" y="2734056"/>
            <a:ext cx="6797782" cy="3483864"/>
          </a:xfrm>
          <a:prstGeom prst="rect">
            <a:avLst/>
          </a:prstGeom>
        </p:spPr>
      </p:pic>
      <p:sp>
        <p:nvSpPr>
          <p:cNvPr id="16" name="TextBox 15">
            <a:extLst>
              <a:ext uri="{FF2B5EF4-FFF2-40B4-BE49-F238E27FC236}">
                <a16:creationId xmlns:a16="http://schemas.microsoft.com/office/drawing/2014/main" id="{28F18560-E99A-4EB1-A340-FB41789149E8}"/>
              </a:ext>
            </a:extLst>
          </p:cNvPr>
          <p:cNvSpPr txBox="1"/>
          <p:nvPr/>
        </p:nvSpPr>
        <p:spPr>
          <a:xfrm>
            <a:off x="3671713" y="6276350"/>
            <a:ext cx="5348916" cy="261610"/>
          </a:xfrm>
          <a:prstGeom prst="rect">
            <a:avLst/>
          </a:prstGeom>
          <a:noFill/>
        </p:spPr>
        <p:txBody>
          <a:bodyPr wrap="square" rtlCol="0">
            <a:spAutoFit/>
          </a:bodyPr>
          <a:lstStyle/>
          <a:p>
            <a:r>
              <a:rPr lang="en-US" sz="1100" i="1" dirty="0"/>
              <a:t>         Figure 8.15: Screenshot Resource Example </a:t>
            </a:r>
            <a:endParaRPr lang="en-US" dirty="0"/>
          </a:p>
        </p:txBody>
      </p:sp>
      <p:pic>
        <p:nvPicPr>
          <p:cNvPr id="4" name="step9">
            <a:hlinkClick r:id="" action="ppaction://media"/>
            <a:extLst>
              <a:ext uri="{FF2B5EF4-FFF2-40B4-BE49-F238E27FC236}">
                <a16:creationId xmlns:a16="http://schemas.microsoft.com/office/drawing/2014/main" id="{19ADB3E5-FE74-462B-8C5A-6C1B07C2C5F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34632" y="365122"/>
            <a:ext cx="406400" cy="406400"/>
          </a:xfrm>
          <a:prstGeom prst="rect">
            <a:avLst/>
          </a:prstGeom>
        </p:spPr>
      </p:pic>
      <p:sp>
        <p:nvSpPr>
          <p:cNvPr id="18" name="Action Button: Go Home 17">
            <a:hlinkClick r:id="rId7" action="ppaction://hlinksldjump" highlightClick="1"/>
            <a:extLst>
              <a:ext uri="{FF2B5EF4-FFF2-40B4-BE49-F238E27FC236}">
                <a16:creationId xmlns:a16="http://schemas.microsoft.com/office/drawing/2014/main" id="{FC4EF250-E50E-41BF-A7E8-BA5F8375197D}"/>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Go to End 11">
            <a:hlinkClick r:id="rId8" action="ppaction://hlinksldjump" highlightClick="1"/>
            <a:extLst>
              <a:ext uri="{FF2B5EF4-FFF2-40B4-BE49-F238E27FC236}">
                <a16:creationId xmlns:a16="http://schemas.microsoft.com/office/drawing/2014/main" id="{6E3E8A71-3A68-492F-A977-E0E3D267EF70}"/>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971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757-CA93-477F-B232-2F42826904E9}"/>
              </a:ext>
            </a:extLst>
          </p:cNvPr>
          <p:cNvSpPr>
            <a:spLocks noGrp="1"/>
          </p:cNvSpPr>
          <p:nvPr>
            <p:ph type="title"/>
          </p:nvPr>
        </p:nvSpPr>
        <p:spPr/>
        <p:txBody>
          <a:bodyPr>
            <a:normAutofit fontScale="90000"/>
          </a:bodyPr>
          <a:lstStyle/>
          <a:p>
            <a:r>
              <a:rPr lang="en-US" b="1" dirty="0"/>
              <a:t>Step 10: </a:t>
            </a:r>
            <a:r>
              <a:rPr lang="en-US" dirty="0"/>
              <a:t>Generate Instructor Notes for Each Instructional Event or Activity </a:t>
            </a:r>
          </a:p>
        </p:txBody>
      </p:sp>
      <p:sp>
        <p:nvSpPr>
          <p:cNvPr id="3" name="Content Placeholder 2">
            <a:extLst>
              <a:ext uri="{FF2B5EF4-FFF2-40B4-BE49-F238E27FC236}">
                <a16:creationId xmlns:a16="http://schemas.microsoft.com/office/drawing/2014/main" id="{FBD92674-937D-4512-B943-448750F5EEB9}"/>
              </a:ext>
            </a:extLst>
          </p:cNvPr>
          <p:cNvSpPr>
            <a:spLocks noGrp="1"/>
          </p:cNvSpPr>
          <p:nvPr>
            <p:ph idx="1"/>
          </p:nvPr>
        </p:nvSpPr>
        <p:spPr/>
        <p:txBody>
          <a:bodyPr>
            <a:normAutofit/>
          </a:bodyPr>
          <a:lstStyle/>
          <a:p>
            <a:pPr lvl="0">
              <a:lnSpc>
                <a:spcPct val="100000"/>
              </a:lnSpc>
            </a:pPr>
            <a:r>
              <a:rPr lang="en-US" sz="1800" dirty="0"/>
              <a:t>The Instructor Notes should have important details that would allow any qualified instructor or trainer to be able to teach the unit or lesson </a:t>
            </a:r>
          </a:p>
          <a:p>
            <a:pPr lvl="0">
              <a:lnSpc>
                <a:spcPct val="100000"/>
              </a:lnSpc>
            </a:pPr>
            <a:r>
              <a:rPr lang="en-US" sz="1800" dirty="0"/>
              <a:t>Detailed notes may include: </a:t>
            </a:r>
          </a:p>
          <a:p>
            <a:pPr lvl="1">
              <a:lnSpc>
                <a:spcPct val="100000"/>
              </a:lnSpc>
            </a:pPr>
            <a:r>
              <a:rPr lang="en-US" sz="1800" dirty="0"/>
              <a:t>What they should do</a:t>
            </a:r>
          </a:p>
          <a:p>
            <a:pPr lvl="1">
              <a:lnSpc>
                <a:spcPct val="100000"/>
              </a:lnSpc>
            </a:pPr>
            <a:r>
              <a:rPr lang="en-US" sz="1800" dirty="0"/>
              <a:t>What it is suggested for them to say</a:t>
            </a:r>
          </a:p>
          <a:p>
            <a:pPr lvl="1">
              <a:lnSpc>
                <a:spcPct val="100000"/>
              </a:lnSpc>
            </a:pPr>
            <a:r>
              <a:rPr lang="en-US" sz="1800" dirty="0"/>
              <a:t>What materials they may need to present</a:t>
            </a:r>
          </a:p>
          <a:p>
            <a:pPr lvl="1">
              <a:lnSpc>
                <a:spcPct val="100000"/>
              </a:lnSpc>
            </a:pPr>
            <a:r>
              <a:rPr lang="en-US" sz="1800" dirty="0"/>
              <a:t>Whether it is asynchronous or synchronous </a:t>
            </a:r>
          </a:p>
          <a:p>
            <a:pPr lvl="1">
              <a:lnSpc>
                <a:spcPct val="100000"/>
              </a:lnSpc>
            </a:pPr>
            <a:endParaRPr lang="en-US" dirty="0"/>
          </a:p>
          <a:p>
            <a:endParaRPr lang="en-US" dirty="0"/>
          </a:p>
        </p:txBody>
      </p:sp>
      <p:sp>
        <p:nvSpPr>
          <p:cNvPr id="4" name="Action Button: Go Home 3">
            <a:hlinkClick r:id="rId5" action="ppaction://hlinksldjump" highlightClick="1"/>
            <a:extLst>
              <a:ext uri="{FF2B5EF4-FFF2-40B4-BE49-F238E27FC236}">
                <a16:creationId xmlns:a16="http://schemas.microsoft.com/office/drawing/2014/main" id="{938674A9-1835-4DE1-A886-DFB0120884E5}"/>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46DD5458-1705-4D1B-BCCF-CD07B6695F73}"/>
              </a:ext>
            </a:extLst>
          </p:cNvPr>
          <p:cNvSpPr/>
          <p:nvPr/>
        </p:nvSpPr>
        <p:spPr>
          <a:xfrm>
            <a:off x="1178560" y="6238234"/>
            <a:ext cx="1300480" cy="497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BC69F5-B167-4B5C-A7F6-80F367BA97ED}"/>
              </a:ext>
            </a:extLst>
          </p:cNvPr>
          <p:cNvSpPr txBox="1"/>
          <p:nvPr/>
        </p:nvSpPr>
        <p:spPr>
          <a:xfrm>
            <a:off x="1178560" y="6356344"/>
            <a:ext cx="2113280" cy="261610"/>
          </a:xfrm>
          <a:prstGeom prst="rect">
            <a:avLst/>
          </a:prstGeom>
          <a:noFill/>
        </p:spPr>
        <p:txBody>
          <a:bodyPr wrap="square" rtlCol="0">
            <a:spAutoFit/>
          </a:bodyPr>
          <a:lstStyle/>
          <a:p>
            <a:r>
              <a:rPr lang="en-US" sz="1100" dirty="0"/>
              <a:t>See examples </a:t>
            </a:r>
          </a:p>
        </p:txBody>
      </p:sp>
      <p:pic>
        <p:nvPicPr>
          <p:cNvPr id="7" name="step10">
            <a:hlinkClick r:id="" action="ppaction://media"/>
            <a:extLst>
              <a:ext uri="{FF2B5EF4-FFF2-40B4-BE49-F238E27FC236}">
                <a16:creationId xmlns:a16="http://schemas.microsoft.com/office/drawing/2014/main" id="{35B6BE58-1B14-46DF-8A75-818A22ACDD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46972" y="161296"/>
            <a:ext cx="406400" cy="406400"/>
          </a:xfrm>
          <a:prstGeom prst="rect">
            <a:avLst/>
          </a:prstGeom>
        </p:spPr>
      </p:pic>
    </p:spTree>
    <p:extLst>
      <p:ext uri="{BB962C8B-B14F-4D97-AF65-F5344CB8AC3E}">
        <p14:creationId xmlns:p14="http://schemas.microsoft.com/office/powerpoint/2010/main" val="3595648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5C12-4053-46E0-9BEA-BBC78AE40F4D}"/>
              </a:ext>
            </a:extLst>
          </p:cNvPr>
          <p:cNvSpPr>
            <a:spLocks noGrp="1"/>
          </p:cNvSpPr>
          <p:nvPr>
            <p:ph type="title"/>
          </p:nvPr>
        </p:nvSpPr>
        <p:spPr/>
        <p:txBody>
          <a:bodyPr/>
          <a:lstStyle/>
          <a:p>
            <a:r>
              <a:rPr lang="en-US" dirty="0"/>
              <a:t>Why Generate an Instructor Guide? </a:t>
            </a:r>
          </a:p>
        </p:txBody>
      </p:sp>
      <p:graphicFrame>
        <p:nvGraphicFramePr>
          <p:cNvPr id="8" name="TextBox 2">
            <a:extLst>
              <a:ext uri="{FF2B5EF4-FFF2-40B4-BE49-F238E27FC236}">
                <a16:creationId xmlns:a16="http://schemas.microsoft.com/office/drawing/2014/main" id="{0D4CCAFB-8E4E-49CE-8E69-89AC32D32933}"/>
              </a:ext>
            </a:extLst>
          </p:cNvPr>
          <p:cNvGraphicFramePr/>
          <p:nvPr>
            <p:extLst>
              <p:ext uri="{D42A27DB-BD31-4B8C-83A1-F6EECF244321}">
                <p14:modId xmlns:p14="http://schemas.microsoft.com/office/powerpoint/2010/main" val="2298626411"/>
              </p:ext>
            </p:extLst>
          </p:nvPr>
        </p:nvGraphicFramePr>
        <p:xfrm>
          <a:off x="0" y="1252258"/>
          <a:ext cx="12192000" cy="569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ction Button: Go to End 3">
            <a:hlinkClick r:id="rId8" action="ppaction://hlinksldjump" highlightClick="1"/>
            <a:extLst>
              <a:ext uri="{FF2B5EF4-FFF2-40B4-BE49-F238E27FC236}">
                <a16:creationId xmlns:a16="http://schemas.microsoft.com/office/drawing/2014/main" id="{BA4890ED-3E12-4B77-B31C-F62B0F2CF21E}"/>
              </a:ext>
            </a:extLst>
          </p:cNvPr>
          <p:cNvSpPr/>
          <p:nvPr/>
        </p:nvSpPr>
        <p:spPr>
          <a:xfrm>
            <a:off x="182881" y="6273580"/>
            <a:ext cx="516834" cy="485029"/>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681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03DD-E6C3-462B-9468-8A81981A2562}"/>
              </a:ext>
            </a:extLst>
          </p:cNvPr>
          <p:cNvSpPr>
            <a:spLocks noGrp="1"/>
          </p:cNvSpPr>
          <p:nvPr>
            <p:ph type="title"/>
          </p:nvPr>
        </p:nvSpPr>
        <p:spPr/>
        <p:txBody>
          <a:bodyPr>
            <a:normAutofit fontScale="90000"/>
          </a:bodyPr>
          <a:lstStyle/>
          <a:p>
            <a:r>
              <a:rPr lang="en-US" b="1" dirty="0"/>
              <a:t>Step 10: </a:t>
            </a:r>
            <a:r>
              <a:rPr lang="en-US" dirty="0"/>
              <a:t>Generate Instructor Notes for Each Instructional Event or Activity </a:t>
            </a:r>
          </a:p>
        </p:txBody>
      </p:sp>
      <p:pic>
        <p:nvPicPr>
          <p:cNvPr id="5" name="Content Placeholder 4">
            <a:extLst>
              <a:ext uri="{FF2B5EF4-FFF2-40B4-BE49-F238E27FC236}">
                <a16:creationId xmlns:a16="http://schemas.microsoft.com/office/drawing/2014/main" id="{53122F31-7E9E-4604-A7F9-6054597572DB}"/>
              </a:ext>
            </a:extLst>
          </p:cNvPr>
          <p:cNvPicPr>
            <a:picLocks noGrp="1" noChangeAspect="1"/>
          </p:cNvPicPr>
          <p:nvPr>
            <p:ph idx="1"/>
          </p:nvPr>
        </p:nvPicPr>
        <p:blipFill>
          <a:blip r:embed="rId3"/>
          <a:stretch>
            <a:fillRect/>
          </a:stretch>
        </p:blipFill>
        <p:spPr>
          <a:xfrm>
            <a:off x="210623" y="2190701"/>
            <a:ext cx="5692335" cy="2614331"/>
          </a:xfrm>
        </p:spPr>
      </p:pic>
      <p:pic>
        <p:nvPicPr>
          <p:cNvPr id="9" name="Picture 8">
            <a:extLst>
              <a:ext uri="{FF2B5EF4-FFF2-40B4-BE49-F238E27FC236}">
                <a16:creationId xmlns:a16="http://schemas.microsoft.com/office/drawing/2014/main" id="{CD93D113-ADD4-44D8-B2BA-E2A2988076E0}"/>
              </a:ext>
            </a:extLst>
          </p:cNvPr>
          <p:cNvPicPr>
            <a:picLocks noChangeAspect="1"/>
          </p:cNvPicPr>
          <p:nvPr/>
        </p:nvPicPr>
        <p:blipFill>
          <a:blip r:embed="rId4"/>
          <a:stretch>
            <a:fillRect/>
          </a:stretch>
        </p:blipFill>
        <p:spPr>
          <a:xfrm>
            <a:off x="6266937" y="2514698"/>
            <a:ext cx="5777652" cy="3450960"/>
          </a:xfrm>
          <a:prstGeom prst="rect">
            <a:avLst/>
          </a:prstGeom>
        </p:spPr>
      </p:pic>
      <p:cxnSp>
        <p:nvCxnSpPr>
          <p:cNvPr id="11" name="Straight Connector 10">
            <a:extLst>
              <a:ext uri="{FF2B5EF4-FFF2-40B4-BE49-F238E27FC236}">
                <a16:creationId xmlns:a16="http://schemas.microsoft.com/office/drawing/2014/main" id="{C14FE517-8101-417B-BF79-BDA8EA79C06F}"/>
              </a:ext>
            </a:extLst>
          </p:cNvPr>
          <p:cNvCxnSpPr/>
          <p:nvPr/>
        </p:nvCxnSpPr>
        <p:spPr>
          <a:xfrm>
            <a:off x="6342349" y="5965658"/>
            <a:ext cx="5554133"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D1506B68-857B-4FAF-B22C-FF8C64C87D9C}"/>
              </a:ext>
            </a:extLst>
          </p:cNvPr>
          <p:cNvPicPr>
            <a:picLocks noChangeAspect="1"/>
          </p:cNvPicPr>
          <p:nvPr/>
        </p:nvPicPr>
        <p:blipFill>
          <a:blip r:embed="rId5"/>
          <a:stretch>
            <a:fillRect/>
          </a:stretch>
        </p:blipFill>
        <p:spPr>
          <a:xfrm>
            <a:off x="6315484" y="2248234"/>
            <a:ext cx="5607864" cy="266464"/>
          </a:xfrm>
          <a:prstGeom prst="rect">
            <a:avLst/>
          </a:prstGeom>
        </p:spPr>
      </p:pic>
      <p:sp>
        <p:nvSpPr>
          <p:cNvPr id="8" name="Action Button: Go Home 7">
            <a:hlinkClick r:id="rId6" action="ppaction://hlinksldjump" highlightClick="1"/>
            <a:extLst>
              <a:ext uri="{FF2B5EF4-FFF2-40B4-BE49-F238E27FC236}">
                <a16:creationId xmlns:a16="http://schemas.microsoft.com/office/drawing/2014/main" id="{A725C862-0528-4E95-BE20-052450141165}"/>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66124A-85C8-4C1E-A6DA-6F5272B58545}"/>
              </a:ext>
            </a:extLst>
          </p:cNvPr>
          <p:cNvSpPr txBox="1"/>
          <p:nvPr/>
        </p:nvSpPr>
        <p:spPr>
          <a:xfrm>
            <a:off x="1124801" y="6413456"/>
            <a:ext cx="10284272" cy="538609"/>
          </a:xfrm>
          <a:prstGeom prst="rect">
            <a:avLst/>
          </a:prstGeom>
          <a:noFill/>
        </p:spPr>
        <p:txBody>
          <a:bodyPr wrap="square" rtlCol="0">
            <a:spAutoFit/>
          </a:bodyPr>
          <a:lstStyle/>
          <a:p>
            <a:r>
              <a:rPr lang="en-US" sz="1100" i="1" dirty="0"/>
              <a:t>         Figure 8.16: Instructor Notes Example 1                                                                                                                  Figure 8.17: Instructor Notes Example 2</a:t>
            </a:r>
          </a:p>
          <a:p>
            <a:endParaRPr lang="en-US" dirty="0"/>
          </a:p>
        </p:txBody>
      </p:sp>
    </p:spTree>
    <p:extLst>
      <p:ext uri="{BB962C8B-B14F-4D97-AF65-F5344CB8AC3E}">
        <p14:creationId xmlns:p14="http://schemas.microsoft.com/office/powerpoint/2010/main" val="115842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1BFAC-7BCF-4BA0-8693-F3C19CCD9994}"/>
              </a:ext>
            </a:extLst>
          </p:cNvPr>
          <p:cNvSpPr>
            <a:spLocks noGrp="1"/>
          </p:cNvSpPr>
          <p:nvPr>
            <p:ph type="title"/>
          </p:nvPr>
        </p:nvSpPr>
        <p:spPr>
          <a:xfrm>
            <a:off x="612648" y="1078992"/>
            <a:ext cx="6268770" cy="1536192"/>
          </a:xfrm>
        </p:spPr>
        <p:txBody>
          <a:bodyPr anchor="b">
            <a:normAutofit/>
          </a:bodyPr>
          <a:lstStyle/>
          <a:p>
            <a:r>
              <a:rPr lang="en-US" sz="3300" dirty="0"/>
              <a:t>Back-End Information in an  Instructor Guide: </a:t>
            </a:r>
          </a:p>
        </p:txBody>
      </p:sp>
      <p:sp>
        <p:nvSpPr>
          <p:cNvPr id="21" name="Rectangle 2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FF04B5-EC64-4BCC-AA7B-7AA8E86F4384}"/>
              </a:ext>
            </a:extLst>
          </p:cNvPr>
          <p:cNvSpPr>
            <a:spLocks noGrp="1"/>
          </p:cNvSpPr>
          <p:nvPr>
            <p:ph idx="1"/>
          </p:nvPr>
        </p:nvSpPr>
        <p:spPr>
          <a:xfrm>
            <a:off x="615458" y="3355848"/>
            <a:ext cx="6268770" cy="2825496"/>
          </a:xfrm>
        </p:spPr>
        <p:txBody>
          <a:bodyPr>
            <a:normAutofit/>
          </a:bodyPr>
          <a:lstStyle/>
          <a:p>
            <a:pPr lvl="1"/>
            <a:r>
              <a:rPr lang="en-US" sz="1600" dirty="0"/>
              <a:t>An Appendix </a:t>
            </a:r>
          </a:p>
          <a:p>
            <a:pPr lvl="1"/>
            <a:r>
              <a:rPr lang="en-US" sz="1600" dirty="0"/>
              <a:t>Revisions and Final Edits </a:t>
            </a:r>
          </a:p>
          <a:p>
            <a:pPr lvl="1"/>
            <a:r>
              <a:rPr lang="en-US" sz="1600" dirty="0"/>
              <a:t>A Table of Contents </a:t>
            </a:r>
          </a:p>
        </p:txBody>
      </p:sp>
      <p:sp>
        <p:nvSpPr>
          <p:cNvPr id="13" name="Action Button: Go Home 12">
            <a:hlinkClick r:id="rId5" action="ppaction://hlinksldjump" highlightClick="1"/>
            <a:extLst>
              <a:ext uri="{FF2B5EF4-FFF2-40B4-BE49-F238E27FC236}">
                <a16:creationId xmlns:a16="http://schemas.microsoft.com/office/drawing/2014/main" id="{16CBDE47-B728-4627-8806-3629497D8D86}"/>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Presentation with Checklist">
            <a:extLst>
              <a:ext uri="{FF2B5EF4-FFF2-40B4-BE49-F238E27FC236}">
                <a16:creationId xmlns:a16="http://schemas.microsoft.com/office/drawing/2014/main" id="{999971F8-558C-4DE7-81A9-90E87220DF6D}"/>
              </a:ext>
            </a:extLst>
          </p:cNvPr>
          <p:cNvSpPr/>
          <p:nvPr/>
        </p:nvSpPr>
        <p:spPr>
          <a:xfrm>
            <a:off x="7154222" y="1098265"/>
            <a:ext cx="4943435" cy="526260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Action Button: Go to End 10">
            <a:hlinkClick r:id="rId8" action="ppaction://hlinksldjump" highlightClick="1"/>
            <a:extLst>
              <a:ext uri="{FF2B5EF4-FFF2-40B4-BE49-F238E27FC236}">
                <a16:creationId xmlns:a16="http://schemas.microsoft.com/office/drawing/2014/main" id="{0A65D6C5-B882-446D-9914-4057C5BE7572}"/>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ackend">
            <a:hlinkClick r:id="" action="ppaction://media"/>
            <a:extLst>
              <a:ext uri="{FF2B5EF4-FFF2-40B4-BE49-F238E27FC236}">
                <a16:creationId xmlns:a16="http://schemas.microsoft.com/office/drawing/2014/main" id="{D7D9CDBF-7811-4853-9C7C-5C78DF15FD2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70640" y="219879"/>
            <a:ext cx="406400" cy="406400"/>
          </a:xfrm>
          <a:prstGeom prst="rect">
            <a:avLst/>
          </a:prstGeom>
        </p:spPr>
      </p:pic>
    </p:spTree>
    <p:extLst>
      <p:ext uri="{BB962C8B-B14F-4D97-AF65-F5344CB8AC3E}">
        <p14:creationId xmlns:p14="http://schemas.microsoft.com/office/powerpoint/2010/main" val="1144554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77E1-D51F-45F3-BF70-118066F5518C}"/>
              </a:ext>
            </a:extLst>
          </p:cNvPr>
          <p:cNvSpPr>
            <a:spLocks noGrp="1"/>
          </p:cNvSpPr>
          <p:nvPr>
            <p:ph type="title"/>
          </p:nvPr>
        </p:nvSpPr>
        <p:spPr/>
        <p:txBody>
          <a:bodyPr>
            <a:normAutofit fontScale="90000"/>
          </a:bodyPr>
          <a:lstStyle/>
          <a:p>
            <a:r>
              <a:rPr lang="en-US" b="1" dirty="0"/>
              <a:t>Step 11: </a:t>
            </a:r>
            <a:r>
              <a:rPr lang="en-US" dirty="0"/>
              <a:t>Generate an Appendix with Instructor and Student Resources </a:t>
            </a:r>
          </a:p>
        </p:txBody>
      </p:sp>
      <p:sp>
        <p:nvSpPr>
          <p:cNvPr id="3" name="Content Placeholder 2">
            <a:extLst>
              <a:ext uri="{FF2B5EF4-FFF2-40B4-BE49-F238E27FC236}">
                <a16:creationId xmlns:a16="http://schemas.microsoft.com/office/drawing/2014/main" id="{2EC11D81-9949-4500-9505-7C2B537A72BD}"/>
              </a:ext>
            </a:extLst>
          </p:cNvPr>
          <p:cNvSpPr>
            <a:spLocks noGrp="1"/>
          </p:cNvSpPr>
          <p:nvPr>
            <p:ph idx="1"/>
          </p:nvPr>
        </p:nvSpPr>
        <p:spPr>
          <a:xfrm>
            <a:off x="246333" y="2115387"/>
            <a:ext cx="5424085" cy="3694176"/>
          </a:xfrm>
        </p:spPr>
        <p:txBody>
          <a:bodyPr>
            <a:normAutofit/>
          </a:bodyPr>
          <a:lstStyle/>
          <a:p>
            <a:r>
              <a:rPr lang="en-US" sz="1800" dirty="0"/>
              <a:t>Items in the Appendix may include, but are not limited to: </a:t>
            </a:r>
          </a:p>
          <a:p>
            <a:pPr lvl="1"/>
            <a:r>
              <a:rPr lang="en-US" sz="1800" dirty="0"/>
              <a:t>Checklists</a:t>
            </a:r>
          </a:p>
          <a:p>
            <a:pPr lvl="1"/>
            <a:r>
              <a:rPr lang="en-US" sz="1800" dirty="0"/>
              <a:t>PowerPoints (Handout Slides or Files)</a:t>
            </a:r>
          </a:p>
          <a:p>
            <a:pPr lvl="1"/>
            <a:r>
              <a:rPr lang="en-US" sz="1800" dirty="0"/>
              <a:t>Rubrics</a:t>
            </a:r>
          </a:p>
          <a:p>
            <a:pPr lvl="1"/>
            <a:r>
              <a:rPr lang="en-US" sz="1800" dirty="0"/>
              <a:t>Assignments </a:t>
            </a:r>
          </a:p>
        </p:txBody>
      </p:sp>
      <p:sp>
        <p:nvSpPr>
          <p:cNvPr id="4" name="Action Button: Go Home 3">
            <a:hlinkClick r:id="rId5" action="ppaction://hlinksldjump" highlightClick="1"/>
            <a:extLst>
              <a:ext uri="{FF2B5EF4-FFF2-40B4-BE49-F238E27FC236}">
                <a16:creationId xmlns:a16="http://schemas.microsoft.com/office/drawing/2014/main" id="{F7B1DBAD-EEF8-440E-93A8-EAD50B0D271D}"/>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B538398-AC5B-46B0-8E7B-510AE076A851}"/>
              </a:ext>
            </a:extLst>
          </p:cNvPr>
          <p:cNvPicPr>
            <a:picLocks noChangeAspect="1"/>
          </p:cNvPicPr>
          <p:nvPr/>
        </p:nvPicPr>
        <p:blipFill>
          <a:blip r:embed="rId6"/>
          <a:stretch>
            <a:fillRect/>
          </a:stretch>
        </p:blipFill>
        <p:spPr>
          <a:xfrm>
            <a:off x="6839219" y="2045839"/>
            <a:ext cx="4750440" cy="4263520"/>
          </a:xfrm>
          <a:prstGeom prst="rect">
            <a:avLst/>
          </a:prstGeom>
        </p:spPr>
      </p:pic>
      <p:sp>
        <p:nvSpPr>
          <p:cNvPr id="10" name="TextBox 9">
            <a:extLst>
              <a:ext uri="{FF2B5EF4-FFF2-40B4-BE49-F238E27FC236}">
                <a16:creationId xmlns:a16="http://schemas.microsoft.com/office/drawing/2014/main" id="{FAC30C4B-0941-4C6E-B316-7B83ACDE5F1A}"/>
              </a:ext>
            </a:extLst>
          </p:cNvPr>
          <p:cNvSpPr txBox="1"/>
          <p:nvPr/>
        </p:nvSpPr>
        <p:spPr>
          <a:xfrm>
            <a:off x="7539770" y="6365372"/>
            <a:ext cx="5348916" cy="261610"/>
          </a:xfrm>
          <a:prstGeom prst="rect">
            <a:avLst/>
          </a:prstGeom>
          <a:noFill/>
        </p:spPr>
        <p:txBody>
          <a:bodyPr wrap="square" rtlCol="0">
            <a:spAutoFit/>
          </a:bodyPr>
          <a:lstStyle/>
          <a:p>
            <a:r>
              <a:rPr lang="en-US" sz="1100" i="1" dirty="0"/>
              <a:t>         Figure 8.18: Appendix Resource Example </a:t>
            </a:r>
            <a:endParaRPr lang="en-US" dirty="0"/>
          </a:p>
        </p:txBody>
      </p:sp>
      <p:pic>
        <p:nvPicPr>
          <p:cNvPr id="5" name="step11">
            <a:hlinkClick r:id="" action="ppaction://media"/>
            <a:extLst>
              <a:ext uri="{FF2B5EF4-FFF2-40B4-BE49-F238E27FC236}">
                <a16:creationId xmlns:a16="http://schemas.microsoft.com/office/drawing/2014/main" id="{D41C9FC2-99BE-4F4B-84EC-8424D3218F7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83696" y="174897"/>
            <a:ext cx="406400" cy="406400"/>
          </a:xfrm>
          <a:prstGeom prst="rect">
            <a:avLst/>
          </a:prstGeom>
        </p:spPr>
      </p:pic>
      <p:sp>
        <p:nvSpPr>
          <p:cNvPr id="8" name="Action Button: Go to End 7">
            <a:hlinkClick r:id="rId8" action="ppaction://hlinksldjump" highlightClick="1"/>
            <a:extLst>
              <a:ext uri="{FF2B5EF4-FFF2-40B4-BE49-F238E27FC236}">
                <a16:creationId xmlns:a16="http://schemas.microsoft.com/office/drawing/2014/main" id="{E5AD8B76-8A71-48CF-82D2-4990FC6EAC3D}"/>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179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3">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4A34F-B210-4D21-8382-F4B07742E9E4}"/>
              </a:ext>
            </a:extLst>
          </p:cNvPr>
          <p:cNvSpPr>
            <a:spLocks noGrp="1"/>
          </p:cNvSpPr>
          <p:nvPr>
            <p:ph type="title"/>
          </p:nvPr>
        </p:nvSpPr>
        <p:spPr>
          <a:xfrm>
            <a:off x="411480" y="991443"/>
            <a:ext cx="4443154" cy="1087819"/>
          </a:xfrm>
        </p:spPr>
        <p:txBody>
          <a:bodyPr anchor="b">
            <a:normAutofit/>
          </a:bodyPr>
          <a:lstStyle/>
          <a:p>
            <a:r>
              <a:rPr lang="en-US" sz="2800" b="1" dirty="0"/>
              <a:t>Step 13: </a:t>
            </a:r>
            <a:r>
              <a:rPr lang="en-US" sz="2800" dirty="0"/>
              <a:t>Revise the Instructor Guide </a:t>
            </a:r>
          </a:p>
        </p:txBody>
      </p:sp>
      <p:sp>
        <p:nvSpPr>
          <p:cNvPr id="53" name="Rectangle 45">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47">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5893EB-E970-481B-B5FA-6593DFCCE557}"/>
              </a:ext>
            </a:extLst>
          </p:cNvPr>
          <p:cNvSpPr>
            <a:spLocks noGrp="1"/>
          </p:cNvSpPr>
          <p:nvPr>
            <p:ph idx="1"/>
          </p:nvPr>
        </p:nvSpPr>
        <p:spPr>
          <a:xfrm>
            <a:off x="411480" y="2684095"/>
            <a:ext cx="4443154" cy="3492868"/>
          </a:xfrm>
        </p:spPr>
        <p:txBody>
          <a:bodyPr>
            <a:normAutofit/>
          </a:bodyPr>
          <a:lstStyle/>
          <a:p>
            <a:pPr lvl="1">
              <a:lnSpc>
                <a:spcPct val="100000"/>
              </a:lnSpc>
            </a:pPr>
            <a:r>
              <a:rPr lang="en-US" sz="1400" dirty="0"/>
              <a:t>The Instructor Guide should include all the components from Steps 1-12. </a:t>
            </a:r>
          </a:p>
          <a:p>
            <a:pPr lvl="2">
              <a:lnSpc>
                <a:spcPct val="100000"/>
              </a:lnSpc>
            </a:pPr>
            <a:r>
              <a:rPr lang="en-US" sz="1400" dirty="0"/>
              <a:t>You may look at the Instructor Guide Checklist to see whether you included all the components: </a:t>
            </a:r>
            <a:r>
              <a:rPr lang="en-US" sz="1400" dirty="0">
                <a:hlinkClick r:id="rId5" action="ppaction://hlinkfile"/>
              </a:rPr>
              <a:t>Instructor Guide Checklist PDF </a:t>
            </a:r>
            <a:endParaRPr lang="en-US" sz="1400" dirty="0"/>
          </a:p>
          <a:p>
            <a:pPr lvl="1">
              <a:lnSpc>
                <a:spcPct val="100000"/>
              </a:lnSpc>
            </a:pPr>
            <a:r>
              <a:rPr lang="en-US" sz="1400" dirty="0"/>
              <a:t>This step includes any final revisions including:</a:t>
            </a:r>
          </a:p>
          <a:p>
            <a:pPr lvl="2">
              <a:lnSpc>
                <a:spcPct val="100000"/>
              </a:lnSpc>
            </a:pPr>
            <a:r>
              <a:rPr lang="en-US" sz="1400" dirty="0"/>
              <a:t>Proofreading</a:t>
            </a:r>
          </a:p>
          <a:p>
            <a:pPr lvl="2">
              <a:lnSpc>
                <a:spcPct val="100000"/>
              </a:lnSpc>
            </a:pPr>
            <a:r>
              <a:rPr lang="en-US" sz="1400" dirty="0"/>
              <a:t>Formatting</a:t>
            </a:r>
          </a:p>
          <a:p>
            <a:pPr lvl="2">
              <a:lnSpc>
                <a:spcPct val="100000"/>
              </a:lnSpc>
            </a:pPr>
            <a:r>
              <a:rPr lang="en-US" sz="1400" dirty="0"/>
              <a:t>Editing any elements or components of the Instructor Guide </a:t>
            </a:r>
          </a:p>
          <a:p>
            <a:pPr marL="0" indent="0">
              <a:lnSpc>
                <a:spcPct val="100000"/>
              </a:lnSpc>
              <a:buNone/>
            </a:pPr>
            <a:endParaRPr lang="en-US" sz="1400" dirty="0"/>
          </a:p>
        </p:txBody>
      </p:sp>
      <p:pic>
        <p:nvPicPr>
          <p:cNvPr id="8" name="Graphic 7" descr="Presentation with Checklist">
            <a:extLst>
              <a:ext uri="{FF2B5EF4-FFF2-40B4-BE49-F238E27FC236}">
                <a16:creationId xmlns:a16="http://schemas.microsoft.com/office/drawing/2014/main" id="{C78B3D85-9D62-4B8C-9097-EB5CE55B79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30388" y="625683"/>
            <a:ext cx="5551280" cy="5551280"/>
          </a:xfrm>
          <a:prstGeom prst="rect">
            <a:avLst/>
          </a:prstGeom>
        </p:spPr>
      </p:pic>
      <p:pic>
        <p:nvPicPr>
          <p:cNvPr id="4" name="step13">
            <a:hlinkClick r:id="" action="ppaction://media"/>
            <a:extLst>
              <a:ext uri="{FF2B5EF4-FFF2-40B4-BE49-F238E27FC236}">
                <a16:creationId xmlns:a16="http://schemas.microsoft.com/office/drawing/2014/main" id="{0224848C-AA03-4CB5-9080-8E9D3B13A11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74121" y="292435"/>
            <a:ext cx="406400" cy="406400"/>
          </a:xfrm>
          <a:prstGeom prst="rect">
            <a:avLst/>
          </a:prstGeom>
        </p:spPr>
      </p:pic>
      <p:sp>
        <p:nvSpPr>
          <p:cNvPr id="20" name="Action Button: Go Home 19">
            <a:hlinkClick r:id="rId9" action="ppaction://hlinksldjump" highlightClick="1"/>
            <a:extLst>
              <a:ext uri="{FF2B5EF4-FFF2-40B4-BE49-F238E27FC236}">
                <a16:creationId xmlns:a16="http://schemas.microsoft.com/office/drawing/2014/main" id="{03ABD169-1A62-4DA3-A268-3823759FDA93}"/>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Go to End 9">
            <a:hlinkClick r:id="rId10" action="ppaction://hlinksldjump" highlightClick="1"/>
            <a:extLst>
              <a:ext uri="{FF2B5EF4-FFF2-40B4-BE49-F238E27FC236}">
                <a16:creationId xmlns:a16="http://schemas.microsoft.com/office/drawing/2014/main" id="{DDEBD394-52FE-4E94-B611-4DBA5F891075}"/>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249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F0081E-02F0-41AC-AF41-013B6173EA3F}"/>
              </a:ext>
            </a:extLst>
          </p:cNvPr>
          <p:cNvSpPr>
            <a:spLocks noGrp="1"/>
          </p:cNvSpPr>
          <p:nvPr>
            <p:ph type="title"/>
          </p:nvPr>
        </p:nvSpPr>
        <p:spPr>
          <a:xfrm>
            <a:off x="841247" y="978619"/>
            <a:ext cx="3410712" cy="1106424"/>
          </a:xfrm>
        </p:spPr>
        <p:txBody>
          <a:bodyPr>
            <a:normAutofit/>
          </a:bodyPr>
          <a:lstStyle/>
          <a:p>
            <a:r>
              <a:rPr lang="en-US" sz="2800" b="1"/>
              <a:t>Step 14: </a:t>
            </a:r>
            <a:r>
              <a:rPr lang="en-US" sz="2800"/>
              <a:t>Generate a Table of Contents </a:t>
            </a:r>
          </a:p>
        </p:txBody>
      </p:sp>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1B0A116-9C0C-4A63-94C7-18020DFC4887}"/>
              </a:ext>
            </a:extLst>
          </p:cNvPr>
          <p:cNvSpPr>
            <a:spLocks noGrp="1"/>
          </p:cNvSpPr>
          <p:nvPr>
            <p:ph idx="1"/>
          </p:nvPr>
        </p:nvSpPr>
        <p:spPr>
          <a:xfrm>
            <a:off x="841248" y="2252870"/>
            <a:ext cx="3412219" cy="3560251"/>
          </a:xfrm>
        </p:spPr>
        <p:txBody>
          <a:bodyPr>
            <a:normAutofit/>
          </a:bodyPr>
          <a:lstStyle/>
          <a:p>
            <a:r>
              <a:rPr lang="en-US" sz="1700" dirty="0"/>
              <a:t>Create a Table of Contents at the beginning of the Guide</a:t>
            </a:r>
          </a:p>
          <a:p>
            <a:r>
              <a:rPr lang="en-US" sz="1700" dirty="0"/>
              <a:t>Include headings and page numbers of important sections </a:t>
            </a:r>
          </a:p>
        </p:txBody>
      </p:sp>
      <p:pic>
        <p:nvPicPr>
          <p:cNvPr id="6" name="Picture 5" descr="Table&#10;&#10;Description automatically generated">
            <a:extLst>
              <a:ext uri="{FF2B5EF4-FFF2-40B4-BE49-F238E27FC236}">
                <a16:creationId xmlns:a16="http://schemas.microsoft.com/office/drawing/2014/main" id="{6FD907E6-96AD-4B35-B2C3-7C50F0A795C7}"/>
              </a:ext>
            </a:extLst>
          </p:cNvPr>
          <p:cNvPicPr>
            <a:picLocks noChangeAspect="1"/>
          </p:cNvPicPr>
          <p:nvPr/>
        </p:nvPicPr>
        <p:blipFill>
          <a:blip r:embed="rId5"/>
          <a:stretch>
            <a:fillRect/>
          </a:stretch>
        </p:blipFill>
        <p:spPr>
          <a:xfrm>
            <a:off x="5168134" y="630936"/>
            <a:ext cx="6561844" cy="5495544"/>
          </a:xfrm>
          <a:prstGeom prst="rect">
            <a:avLst/>
          </a:prstGeom>
        </p:spPr>
      </p:pic>
      <p:sp>
        <p:nvSpPr>
          <p:cNvPr id="12" name="Action Button: Go Home 11">
            <a:hlinkClick r:id="rId6" action="ppaction://hlinksldjump" highlightClick="1"/>
            <a:extLst>
              <a:ext uri="{FF2B5EF4-FFF2-40B4-BE49-F238E27FC236}">
                <a16:creationId xmlns:a16="http://schemas.microsoft.com/office/drawing/2014/main" id="{43CB5306-4DC5-47F0-8B50-2BE2B3887B40}"/>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510892D-3F37-473F-8423-B5ECF363BF41}"/>
              </a:ext>
            </a:extLst>
          </p:cNvPr>
          <p:cNvSpPr txBox="1"/>
          <p:nvPr/>
        </p:nvSpPr>
        <p:spPr>
          <a:xfrm>
            <a:off x="6843084" y="6211136"/>
            <a:ext cx="5348916" cy="261610"/>
          </a:xfrm>
          <a:prstGeom prst="rect">
            <a:avLst/>
          </a:prstGeom>
          <a:noFill/>
        </p:spPr>
        <p:txBody>
          <a:bodyPr wrap="square" rtlCol="0">
            <a:spAutoFit/>
          </a:bodyPr>
          <a:lstStyle/>
          <a:p>
            <a:r>
              <a:rPr lang="en-US" sz="1100" i="1" dirty="0"/>
              <a:t>         Figure 8.19: Table of Contents Example </a:t>
            </a:r>
            <a:endParaRPr lang="en-US" dirty="0"/>
          </a:p>
        </p:txBody>
      </p:sp>
      <p:pic>
        <p:nvPicPr>
          <p:cNvPr id="4" name="step14">
            <a:hlinkClick r:id="" action="ppaction://media"/>
            <a:extLst>
              <a:ext uri="{FF2B5EF4-FFF2-40B4-BE49-F238E27FC236}">
                <a16:creationId xmlns:a16="http://schemas.microsoft.com/office/drawing/2014/main" id="{403F327F-6BD3-470F-BC92-D71F185E00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9028" y="143509"/>
            <a:ext cx="377371" cy="406400"/>
          </a:xfrm>
          <a:prstGeom prst="rect">
            <a:avLst/>
          </a:prstGeom>
        </p:spPr>
      </p:pic>
    </p:spTree>
    <p:extLst>
      <p:ext uri="{BB962C8B-B14F-4D97-AF65-F5344CB8AC3E}">
        <p14:creationId xmlns:p14="http://schemas.microsoft.com/office/powerpoint/2010/main" val="14746045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1C41-A202-4758-9FED-DFA3A7236DCE}"/>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B5B56E4B-3CDF-4CFA-8F8F-1CD862C8B210}"/>
              </a:ext>
            </a:extLst>
          </p:cNvPr>
          <p:cNvSpPr>
            <a:spLocks noGrp="1"/>
          </p:cNvSpPr>
          <p:nvPr>
            <p:ph idx="1"/>
          </p:nvPr>
        </p:nvSpPr>
        <p:spPr/>
        <p:txBody>
          <a:bodyPr>
            <a:normAutofit/>
          </a:bodyPr>
          <a:lstStyle/>
          <a:p>
            <a:pPr marL="0" marR="0">
              <a:spcBef>
                <a:spcPts val="0"/>
              </a:spcBef>
              <a:spcAft>
                <a:spcPts val="0"/>
              </a:spcAft>
            </a:pPr>
            <a:r>
              <a:rPr lang="en-US" sz="1400" dirty="0">
                <a:solidFill>
                  <a:srgbClr val="000000"/>
                </a:solidFill>
                <a:effectLst/>
                <a:ea typeface="Times New Roman" panose="02020603050405020304" pitchFamily="18" charset="0"/>
              </a:rPr>
              <a:t>Dick, W., Carey, L., &amp; Carey, J. O. (2015). </a:t>
            </a:r>
            <a:r>
              <a:rPr lang="en-US" sz="1400" i="1" dirty="0">
                <a:solidFill>
                  <a:srgbClr val="000000"/>
                </a:solidFill>
                <a:effectLst/>
                <a:ea typeface="Times New Roman" panose="02020603050405020304" pitchFamily="18" charset="0"/>
              </a:rPr>
              <a:t>The Systematic Design of Instruction</a:t>
            </a:r>
            <a:r>
              <a:rPr lang="en-US" sz="1400" dirty="0">
                <a:solidFill>
                  <a:srgbClr val="000000"/>
                </a:solidFill>
                <a:effectLst/>
                <a:ea typeface="Times New Roman" panose="02020603050405020304" pitchFamily="18" charset="0"/>
              </a:rPr>
              <a:t> (8th edition), </a:t>
            </a:r>
            <a:endParaRPr lang="en-US" sz="1400" dirty="0">
              <a:effectLst/>
              <a:ea typeface="Times New Roman" panose="02020603050405020304" pitchFamily="18" charset="0"/>
            </a:endParaRPr>
          </a:p>
          <a:p>
            <a:pPr marL="0" marR="0" indent="0">
              <a:spcBef>
                <a:spcPts val="0"/>
              </a:spcBef>
              <a:spcAft>
                <a:spcPts val="0"/>
              </a:spcAft>
              <a:buNone/>
            </a:pPr>
            <a:r>
              <a:rPr lang="en-US" sz="1400" dirty="0">
                <a:solidFill>
                  <a:srgbClr val="000000"/>
                </a:solidFill>
                <a:effectLst/>
                <a:ea typeface="Times New Roman" panose="02020603050405020304" pitchFamily="18" charset="0"/>
              </a:rPr>
              <a:t>	Upper Saddle River, NJ: Pearson. </a:t>
            </a:r>
            <a:endParaRPr lang="en-US" sz="1400" dirty="0"/>
          </a:p>
          <a:p>
            <a:r>
              <a:rPr lang="en-US" sz="1400" dirty="0" err="1"/>
              <a:t>Hirumi</a:t>
            </a:r>
            <a:r>
              <a:rPr lang="en-US" sz="1400" dirty="0"/>
              <a:t>, A. (2018). Assignment 04 description, examples, and rubrics. [Rubric]. </a:t>
            </a:r>
            <a:r>
              <a:rPr lang="en-US" sz="1400" dirty="0" err="1"/>
              <a:t>Canvas@UCF</a:t>
            </a:r>
            <a:r>
              <a:rPr lang="en-US" sz="1400" dirty="0"/>
              <a:t>. 		</a:t>
            </a:r>
            <a:r>
              <a:rPr lang="en-US" sz="1400" dirty="0">
                <a:hlinkClick r:id="rId3"/>
              </a:rPr>
              <a:t>https://webcourses.ucf.edu/login/canvas</a:t>
            </a:r>
            <a:r>
              <a:rPr lang="en-US" sz="1400" dirty="0"/>
              <a:t> </a:t>
            </a:r>
          </a:p>
          <a:p>
            <a:r>
              <a:rPr lang="en-US" sz="1400" dirty="0" err="1"/>
              <a:t>Hirumi</a:t>
            </a:r>
            <a:r>
              <a:rPr lang="en-US" sz="1400" dirty="0"/>
              <a:t>, A. (2018). </a:t>
            </a:r>
            <a:r>
              <a:rPr lang="en-US" sz="1400" i="1" dirty="0"/>
              <a:t>Class Notes</a:t>
            </a:r>
            <a:r>
              <a:rPr lang="en-US" sz="1400" dirty="0"/>
              <a:t>. [PowerPoint slides]. </a:t>
            </a:r>
            <a:r>
              <a:rPr lang="en-US" sz="1400" dirty="0" err="1"/>
              <a:t>Canvas@UCF</a:t>
            </a:r>
            <a:r>
              <a:rPr lang="en-US" sz="1400" dirty="0"/>
              <a:t>. </a:t>
            </a:r>
            <a:r>
              <a:rPr lang="en-US" sz="1400" dirty="0">
                <a:hlinkClick r:id="rId3"/>
              </a:rPr>
              <a:t>https://webcourses.ucf.edu/login/canvas</a:t>
            </a:r>
            <a:r>
              <a:rPr lang="en-US" sz="1400" dirty="0"/>
              <a:t> </a:t>
            </a:r>
          </a:p>
          <a:p>
            <a:r>
              <a:rPr lang="en-US" sz="1400" dirty="0" err="1"/>
              <a:t>Hirumi</a:t>
            </a:r>
            <a:r>
              <a:rPr lang="en-US" sz="1400" dirty="0"/>
              <a:t>, A. (n.d.). </a:t>
            </a:r>
            <a:r>
              <a:rPr lang="en-US" sz="1400" i="1" dirty="0"/>
              <a:t>Instructor Guide Sample Hospice</a:t>
            </a:r>
            <a:r>
              <a:rPr lang="en-US" sz="1400" dirty="0"/>
              <a:t>. [Class handout]. University of Central Florida, EME6613. </a:t>
            </a:r>
          </a:p>
          <a:p>
            <a:r>
              <a:rPr lang="en-US" sz="1400" dirty="0" err="1"/>
              <a:t>Hirumi</a:t>
            </a:r>
            <a:r>
              <a:rPr lang="en-US" sz="1400" dirty="0"/>
              <a:t>, A. (n.d.). </a:t>
            </a:r>
            <a:r>
              <a:rPr lang="en-US" sz="1400" i="1" dirty="0"/>
              <a:t>Instructor Guide Sample Integrating Tech</a:t>
            </a:r>
            <a:r>
              <a:rPr lang="en-US" sz="1400" dirty="0"/>
              <a:t>. [Class handout]. University of Central Florida, EME6613. </a:t>
            </a:r>
          </a:p>
          <a:p>
            <a:r>
              <a:rPr lang="en-US" sz="1400" dirty="0" err="1"/>
              <a:t>Hirumi</a:t>
            </a:r>
            <a:r>
              <a:rPr lang="en-US" sz="1400" dirty="0"/>
              <a:t>, A. (2009). </a:t>
            </a:r>
            <a:r>
              <a:rPr lang="en-US" sz="1400" i="1" dirty="0"/>
              <a:t>Instructor Guide Ticket Handling</a:t>
            </a:r>
            <a:r>
              <a:rPr lang="en-US" sz="1400" dirty="0"/>
              <a:t>. [Class handout]. University of Central Florida, EME6613. </a:t>
            </a:r>
          </a:p>
          <a:p>
            <a:r>
              <a:rPr lang="en-US" sz="1400" dirty="0" err="1"/>
              <a:t>Hirumi</a:t>
            </a:r>
            <a:r>
              <a:rPr lang="en-US" sz="1400" dirty="0"/>
              <a:t>, A. (2017). </a:t>
            </a:r>
            <a:r>
              <a:rPr lang="en-US" sz="1400" i="1" dirty="0"/>
              <a:t>Welding Wonders- A03 Instructor Guide FINAL. </a:t>
            </a:r>
            <a:r>
              <a:rPr lang="en-US" sz="1400" dirty="0"/>
              <a:t>[Class handout]. University of Central Florida, 	EME6613. </a:t>
            </a:r>
          </a:p>
          <a:p>
            <a:endParaRPr lang="en-US" sz="1600" dirty="0"/>
          </a:p>
        </p:txBody>
      </p:sp>
      <p:sp>
        <p:nvSpPr>
          <p:cNvPr id="4" name="Action Button: Go Home 3">
            <a:hlinkClick r:id="rId4" action="ppaction://hlinksldjump" highlightClick="1"/>
            <a:extLst>
              <a:ext uri="{FF2B5EF4-FFF2-40B4-BE49-F238E27FC236}">
                <a16:creationId xmlns:a16="http://schemas.microsoft.com/office/drawing/2014/main" id="{4518104A-51D2-4B14-BF54-4C7731FFA321}"/>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1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141C93-82B7-4915-9B72-8E2CB5C47517}"/>
              </a:ext>
            </a:extLst>
          </p:cNvPr>
          <p:cNvSpPr>
            <a:spLocks noGrp="1"/>
          </p:cNvSpPr>
          <p:nvPr>
            <p:ph type="title"/>
          </p:nvPr>
        </p:nvSpPr>
        <p:spPr>
          <a:xfrm>
            <a:off x="841246" y="978619"/>
            <a:ext cx="5991244" cy="1106424"/>
          </a:xfrm>
        </p:spPr>
        <p:txBody>
          <a:bodyPr>
            <a:normAutofit/>
          </a:bodyPr>
          <a:lstStyle/>
          <a:p>
            <a:r>
              <a:rPr lang="en-US" sz="3200"/>
              <a:t>Objectives </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4A9D4F-0284-4513-8EA0-E491B30BA50D}"/>
              </a:ext>
            </a:extLst>
          </p:cNvPr>
          <p:cNvSpPr>
            <a:spLocks noGrp="1"/>
          </p:cNvSpPr>
          <p:nvPr>
            <p:ph idx="1"/>
          </p:nvPr>
        </p:nvSpPr>
        <p:spPr>
          <a:xfrm>
            <a:off x="841248" y="2252870"/>
            <a:ext cx="5993892" cy="3560251"/>
          </a:xfrm>
        </p:spPr>
        <p:txBody>
          <a:bodyPr>
            <a:normAutofit/>
          </a:bodyPr>
          <a:lstStyle/>
          <a:p>
            <a:r>
              <a:rPr lang="en-US" sz="1800"/>
              <a:t>Given an instructional treatment plan, develop an instructor guide that depicts what instructors should do during synchronous and asynchronous components of an instructional unit </a:t>
            </a:r>
          </a:p>
        </p:txBody>
      </p:sp>
      <p:pic>
        <p:nvPicPr>
          <p:cNvPr id="7" name="Graphic 6" descr="Classroom">
            <a:extLst>
              <a:ext uri="{FF2B5EF4-FFF2-40B4-BE49-F238E27FC236}">
                <a16:creationId xmlns:a16="http://schemas.microsoft.com/office/drawing/2014/main" id="{55B702ED-06C4-481C-B8FB-8F2E6AF0C6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9814" y="1329879"/>
            <a:ext cx="4097657" cy="4097657"/>
          </a:xfrm>
          <a:prstGeom prst="rect">
            <a:avLst/>
          </a:prstGeom>
        </p:spPr>
      </p:pic>
      <p:sp>
        <p:nvSpPr>
          <p:cNvPr id="9" name="Action Button: Go to End 8">
            <a:hlinkClick r:id="rId5" action="ppaction://hlinksldjump" highlightClick="1"/>
            <a:extLst>
              <a:ext uri="{FF2B5EF4-FFF2-40B4-BE49-F238E27FC236}">
                <a16:creationId xmlns:a16="http://schemas.microsoft.com/office/drawing/2014/main" id="{5798F6CB-DEDA-4F31-89D1-F6826B278516}"/>
              </a:ext>
            </a:extLst>
          </p:cNvPr>
          <p:cNvSpPr/>
          <p:nvPr/>
        </p:nvSpPr>
        <p:spPr>
          <a:xfrm>
            <a:off x="151158" y="6278134"/>
            <a:ext cx="516834" cy="485029"/>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33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258DA-E111-4E34-BEB0-8AC0C6C61CE8}"/>
              </a:ext>
            </a:extLst>
          </p:cNvPr>
          <p:cNvSpPr txBox="1"/>
          <p:nvPr/>
        </p:nvSpPr>
        <p:spPr>
          <a:xfrm>
            <a:off x="399418" y="149747"/>
            <a:ext cx="1225973" cy="1446550"/>
          </a:xfrm>
          <a:prstGeom prst="rect">
            <a:avLst/>
          </a:prstGeom>
          <a:solidFill>
            <a:schemeClr val="accent1">
              <a:lumMod val="40000"/>
              <a:lumOff val="60000"/>
            </a:schemeClr>
          </a:solidFill>
        </p:spPr>
        <p:txBody>
          <a:bodyPr wrap="square" rtlCol="0">
            <a:spAutoFit/>
          </a:bodyPr>
          <a:lstStyle/>
          <a:p>
            <a:pPr algn="ctr"/>
            <a:r>
              <a:rPr lang="en-US" sz="1100" dirty="0"/>
              <a:t>1.0 </a:t>
            </a:r>
          </a:p>
          <a:p>
            <a:pPr algn="ctr"/>
            <a:r>
              <a:rPr lang="en-US" sz="1100" dirty="0"/>
              <a:t>Generate an overview of objectives, background, and target audience</a:t>
            </a:r>
          </a:p>
          <a:p>
            <a:pPr algn="ctr"/>
            <a:endParaRPr lang="en-US" sz="1100" dirty="0"/>
          </a:p>
        </p:txBody>
      </p:sp>
      <p:sp>
        <p:nvSpPr>
          <p:cNvPr id="4" name="TextBox 3">
            <a:extLst>
              <a:ext uri="{FF2B5EF4-FFF2-40B4-BE49-F238E27FC236}">
                <a16:creationId xmlns:a16="http://schemas.microsoft.com/office/drawing/2014/main" id="{81E1D6DD-1A99-45CD-B2B2-EF2B97E3C635}"/>
              </a:ext>
            </a:extLst>
          </p:cNvPr>
          <p:cNvSpPr txBox="1"/>
          <p:nvPr/>
        </p:nvSpPr>
        <p:spPr>
          <a:xfrm>
            <a:off x="396982" y="1869803"/>
            <a:ext cx="1225973" cy="1107996"/>
          </a:xfrm>
          <a:prstGeom prst="rect">
            <a:avLst/>
          </a:prstGeom>
          <a:solidFill>
            <a:schemeClr val="accent1">
              <a:lumMod val="40000"/>
              <a:lumOff val="60000"/>
            </a:schemeClr>
          </a:solidFill>
        </p:spPr>
        <p:txBody>
          <a:bodyPr wrap="square" rtlCol="0">
            <a:spAutoFit/>
          </a:bodyPr>
          <a:lstStyle/>
          <a:p>
            <a:pPr algn="ctr"/>
            <a:r>
              <a:rPr lang="en-US" sz="1100" dirty="0"/>
              <a:t>2.0 </a:t>
            </a:r>
          </a:p>
          <a:p>
            <a:pPr algn="ctr"/>
            <a:r>
              <a:rPr lang="en-US" sz="1100" dirty="0"/>
              <a:t>Generate a course or training map</a:t>
            </a:r>
          </a:p>
          <a:p>
            <a:pPr algn="ctr"/>
            <a:endParaRPr lang="en-US" sz="1100" dirty="0"/>
          </a:p>
          <a:p>
            <a:pPr algn="ctr"/>
            <a:endParaRPr lang="en-US" sz="1100" dirty="0"/>
          </a:p>
          <a:p>
            <a:pPr algn="ctr"/>
            <a:endParaRPr lang="en-US" sz="1100" dirty="0"/>
          </a:p>
        </p:txBody>
      </p:sp>
      <p:sp>
        <p:nvSpPr>
          <p:cNvPr id="5" name="TextBox 4">
            <a:extLst>
              <a:ext uri="{FF2B5EF4-FFF2-40B4-BE49-F238E27FC236}">
                <a16:creationId xmlns:a16="http://schemas.microsoft.com/office/drawing/2014/main" id="{72BFE5A5-AB8E-4966-8702-DAD58F52420C}"/>
              </a:ext>
            </a:extLst>
          </p:cNvPr>
          <p:cNvSpPr txBox="1"/>
          <p:nvPr/>
        </p:nvSpPr>
        <p:spPr>
          <a:xfrm>
            <a:off x="2235942" y="830956"/>
            <a:ext cx="1225973" cy="1107996"/>
          </a:xfrm>
          <a:prstGeom prst="rect">
            <a:avLst/>
          </a:prstGeom>
          <a:solidFill>
            <a:schemeClr val="accent1">
              <a:lumMod val="40000"/>
              <a:lumOff val="60000"/>
            </a:schemeClr>
          </a:solidFill>
        </p:spPr>
        <p:txBody>
          <a:bodyPr wrap="square" rtlCol="0">
            <a:spAutoFit/>
          </a:bodyPr>
          <a:lstStyle/>
          <a:p>
            <a:pPr algn="ctr"/>
            <a:r>
              <a:rPr lang="en-US" sz="1100" dirty="0"/>
              <a:t>3.0 </a:t>
            </a:r>
          </a:p>
          <a:p>
            <a:pPr algn="ctr"/>
            <a:r>
              <a:rPr lang="en-US" sz="1100" dirty="0"/>
              <a:t>Generate a course or training schedule</a:t>
            </a:r>
          </a:p>
          <a:p>
            <a:pPr algn="ctr"/>
            <a:endParaRPr lang="en-US" sz="1100" dirty="0"/>
          </a:p>
          <a:p>
            <a:pPr algn="ctr"/>
            <a:endParaRPr lang="en-US" sz="1100" dirty="0"/>
          </a:p>
        </p:txBody>
      </p:sp>
      <p:sp>
        <p:nvSpPr>
          <p:cNvPr id="6" name="TextBox 5">
            <a:extLst>
              <a:ext uri="{FF2B5EF4-FFF2-40B4-BE49-F238E27FC236}">
                <a16:creationId xmlns:a16="http://schemas.microsoft.com/office/drawing/2014/main" id="{B449111D-BF66-41D9-8074-70F07EB8ACF6}"/>
              </a:ext>
            </a:extLst>
          </p:cNvPr>
          <p:cNvSpPr txBox="1"/>
          <p:nvPr/>
        </p:nvSpPr>
        <p:spPr>
          <a:xfrm>
            <a:off x="4229183" y="1622385"/>
            <a:ext cx="1225973" cy="1107996"/>
          </a:xfrm>
          <a:prstGeom prst="rect">
            <a:avLst/>
          </a:prstGeom>
          <a:solidFill>
            <a:schemeClr val="accent1">
              <a:lumMod val="40000"/>
              <a:lumOff val="60000"/>
            </a:schemeClr>
          </a:solidFill>
        </p:spPr>
        <p:txBody>
          <a:bodyPr wrap="square" rtlCol="0">
            <a:spAutoFit/>
          </a:bodyPr>
          <a:lstStyle/>
          <a:p>
            <a:pPr algn="ctr"/>
            <a:r>
              <a:rPr lang="en-US" sz="1100" dirty="0"/>
              <a:t>5.0 </a:t>
            </a:r>
          </a:p>
          <a:p>
            <a:pPr algn="ctr"/>
            <a:r>
              <a:rPr lang="en-US" sz="1100" dirty="0"/>
              <a:t>Generate a “How to use the Instructor Guide” </a:t>
            </a:r>
          </a:p>
          <a:p>
            <a:pPr algn="ctr"/>
            <a:endParaRPr lang="en-US" sz="1100" dirty="0"/>
          </a:p>
          <a:p>
            <a:pPr algn="ctr"/>
            <a:endParaRPr lang="en-US" sz="1100" dirty="0"/>
          </a:p>
        </p:txBody>
      </p:sp>
      <p:sp>
        <p:nvSpPr>
          <p:cNvPr id="7" name="TextBox 6">
            <a:extLst>
              <a:ext uri="{FF2B5EF4-FFF2-40B4-BE49-F238E27FC236}">
                <a16:creationId xmlns:a16="http://schemas.microsoft.com/office/drawing/2014/main" id="{4739D9EE-BA3F-485D-A704-79989D030BB1}"/>
              </a:ext>
            </a:extLst>
          </p:cNvPr>
          <p:cNvSpPr txBox="1"/>
          <p:nvPr/>
        </p:nvSpPr>
        <p:spPr>
          <a:xfrm>
            <a:off x="8372756" y="2484088"/>
            <a:ext cx="1225973" cy="1107996"/>
          </a:xfrm>
          <a:prstGeom prst="rect">
            <a:avLst/>
          </a:prstGeom>
          <a:solidFill>
            <a:schemeClr val="accent1">
              <a:lumMod val="40000"/>
              <a:lumOff val="60000"/>
            </a:schemeClr>
          </a:solidFill>
        </p:spPr>
        <p:txBody>
          <a:bodyPr wrap="square" rtlCol="0">
            <a:spAutoFit/>
          </a:bodyPr>
          <a:lstStyle/>
          <a:p>
            <a:pPr algn="ctr"/>
            <a:r>
              <a:rPr lang="en-US" sz="1100" dirty="0"/>
              <a:t>8.0 </a:t>
            </a:r>
          </a:p>
          <a:p>
            <a:pPr algn="ctr"/>
            <a:r>
              <a:rPr lang="en-US" sz="1100" dirty="0"/>
              <a:t>Design and sequence instructional events or activities</a:t>
            </a:r>
          </a:p>
        </p:txBody>
      </p:sp>
      <p:sp>
        <p:nvSpPr>
          <p:cNvPr id="8" name="TextBox 7">
            <a:extLst>
              <a:ext uri="{FF2B5EF4-FFF2-40B4-BE49-F238E27FC236}">
                <a16:creationId xmlns:a16="http://schemas.microsoft.com/office/drawing/2014/main" id="{12799035-DF3D-46DF-8B4C-31ABACE2EF30}"/>
              </a:ext>
            </a:extLst>
          </p:cNvPr>
          <p:cNvSpPr txBox="1"/>
          <p:nvPr/>
        </p:nvSpPr>
        <p:spPr>
          <a:xfrm>
            <a:off x="1541417" y="5600063"/>
            <a:ext cx="1225973" cy="1107996"/>
          </a:xfrm>
          <a:prstGeom prst="rect">
            <a:avLst/>
          </a:prstGeom>
          <a:solidFill>
            <a:schemeClr val="accent1">
              <a:lumMod val="40000"/>
              <a:lumOff val="60000"/>
            </a:schemeClr>
          </a:solidFill>
        </p:spPr>
        <p:txBody>
          <a:bodyPr wrap="square" rtlCol="0">
            <a:spAutoFit/>
          </a:bodyPr>
          <a:lstStyle/>
          <a:p>
            <a:pPr algn="ctr"/>
            <a:r>
              <a:rPr lang="en-US" sz="1100" dirty="0"/>
              <a:t>10.0 </a:t>
            </a:r>
          </a:p>
          <a:p>
            <a:pPr algn="ctr"/>
            <a:r>
              <a:rPr lang="en-US" sz="1100" dirty="0"/>
              <a:t>Generate instructor notes for each instructional event or activity</a:t>
            </a:r>
          </a:p>
        </p:txBody>
      </p:sp>
      <p:sp>
        <p:nvSpPr>
          <p:cNvPr id="9" name="TextBox 8">
            <a:extLst>
              <a:ext uri="{FF2B5EF4-FFF2-40B4-BE49-F238E27FC236}">
                <a16:creationId xmlns:a16="http://schemas.microsoft.com/office/drawing/2014/main" id="{D01AF5CD-ADFC-48AB-A419-205BD7437013}"/>
              </a:ext>
            </a:extLst>
          </p:cNvPr>
          <p:cNvSpPr txBox="1"/>
          <p:nvPr/>
        </p:nvSpPr>
        <p:spPr>
          <a:xfrm>
            <a:off x="1541416" y="3960214"/>
            <a:ext cx="1225973" cy="1446550"/>
          </a:xfrm>
          <a:prstGeom prst="rect">
            <a:avLst/>
          </a:prstGeom>
          <a:solidFill>
            <a:schemeClr val="accent1">
              <a:lumMod val="40000"/>
              <a:lumOff val="60000"/>
            </a:schemeClr>
          </a:solidFill>
        </p:spPr>
        <p:txBody>
          <a:bodyPr wrap="square" rtlCol="0">
            <a:spAutoFit/>
          </a:bodyPr>
          <a:lstStyle/>
          <a:p>
            <a:pPr algn="ctr"/>
            <a:r>
              <a:rPr lang="en-US" sz="1100" dirty="0"/>
              <a:t>9.0 </a:t>
            </a:r>
          </a:p>
          <a:p>
            <a:pPr algn="ctr"/>
            <a:r>
              <a:rPr lang="en-US" sz="1100" dirty="0"/>
              <a:t>Create resources and/or visuals for each instructional</a:t>
            </a:r>
          </a:p>
          <a:p>
            <a:pPr algn="ctr"/>
            <a:r>
              <a:rPr lang="en-US" sz="1100" dirty="0"/>
              <a:t> event or activity</a:t>
            </a:r>
          </a:p>
          <a:p>
            <a:pPr algn="ctr"/>
            <a:endParaRPr lang="en-US" sz="1100" dirty="0"/>
          </a:p>
        </p:txBody>
      </p:sp>
      <p:sp>
        <p:nvSpPr>
          <p:cNvPr id="10" name="TextBox 9">
            <a:extLst>
              <a:ext uri="{FF2B5EF4-FFF2-40B4-BE49-F238E27FC236}">
                <a16:creationId xmlns:a16="http://schemas.microsoft.com/office/drawing/2014/main" id="{D89AAA49-74F9-4411-87D5-6C4F3BFF2E2B}"/>
              </a:ext>
            </a:extLst>
          </p:cNvPr>
          <p:cNvSpPr txBox="1"/>
          <p:nvPr/>
        </p:nvSpPr>
        <p:spPr>
          <a:xfrm>
            <a:off x="8372756" y="829742"/>
            <a:ext cx="1225973" cy="1446550"/>
          </a:xfrm>
          <a:prstGeom prst="rect">
            <a:avLst/>
          </a:prstGeom>
          <a:solidFill>
            <a:schemeClr val="accent1">
              <a:lumMod val="40000"/>
              <a:lumOff val="60000"/>
            </a:schemeClr>
          </a:solidFill>
        </p:spPr>
        <p:txBody>
          <a:bodyPr wrap="square" rtlCol="0">
            <a:spAutoFit/>
          </a:bodyPr>
          <a:lstStyle/>
          <a:p>
            <a:pPr algn="ctr"/>
            <a:r>
              <a:rPr lang="en-US" sz="1100" dirty="0"/>
              <a:t>7.0 </a:t>
            </a:r>
          </a:p>
          <a:p>
            <a:pPr algn="ctr"/>
            <a:r>
              <a:rPr lang="en-US" sz="1100" dirty="0"/>
              <a:t>List instructor and student materials for asynchronous and</a:t>
            </a:r>
          </a:p>
          <a:p>
            <a:pPr algn="ctr"/>
            <a:r>
              <a:rPr lang="en-US" sz="1100" dirty="0"/>
              <a:t> synchronous sessions</a:t>
            </a:r>
          </a:p>
        </p:txBody>
      </p:sp>
      <p:sp>
        <p:nvSpPr>
          <p:cNvPr id="11" name="TextBox 10">
            <a:extLst>
              <a:ext uri="{FF2B5EF4-FFF2-40B4-BE49-F238E27FC236}">
                <a16:creationId xmlns:a16="http://schemas.microsoft.com/office/drawing/2014/main" id="{BF635133-C41B-4577-B3B6-4C3B2438BA6D}"/>
              </a:ext>
            </a:extLst>
          </p:cNvPr>
          <p:cNvSpPr txBox="1"/>
          <p:nvPr/>
        </p:nvSpPr>
        <p:spPr>
          <a:xfrm>
            <a:off x="2244076" y="2484088"/>
            <a:ext cx="1225973" cy="1107996"/>
          </a:xfrm>
          <a:prstGeom prst="rect">
            <a:avLst/>
          </a:prstGeom>
          <a:solidFill>
            <a:schemeClr val="accent1">
              <a:lumMod val="40000"/>
              <a:lumOff val="60000"/>
            </a:schemeClr>
          </a:solidFill>
        </p:spPr>
        <p:txBody>
          <a:bodyPr wrap="square" rtlCol="0">
            <a:spAutoFit/>
          </a:bodyPr>
          <a:lstStyle/>
          <a:p>
            <a:pPr algn="ctr"/>
            <a:r>
              <a:rPr lang="en-US" sz="1100" dirty="0"/>
              <a:t>4.0 </a:t>
            </a:r>
          </a:p>
          <a:p>
            <a:pPr algn="ctr"/>
            <a:r>
              <a:rPr lang="en-US" sz="1100" dirty="0"/>
              <a:t>Generate an overview for each unit of training/instruction</a:t>
            </a:r>
          </a:p>
        </p:txBody>
      </p:sp>
      <p:sp>
        <p:nvSpPr>
          <p:cNvPr id="14" name="Oval 13">
            <a:extLst>
              <a:ext uri="{FF2B5EF4-FFF2-40B4-BE49-F238E27FC236}">
                <a16:creationId xmlns:a16="http://schemas.microsoft.com/office/drawing/2014/main" id="{42DE9977-CB0A-4F9D-98AA-476074F5BD6E}"/>
              </a:ext>
            </a:extLst>
          </p:cNvPr>
          <p:cNvSpPr/>
          <p:nvPr/>
        </p:nvSpPr>
        <p:spPr>
          <a:xfrm>
            <a:off x="209578" y="4930526"/>
            <a:ext cx="785706" cy="7586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6489604-2B2A-4777-8C44-364E99BD26D5}"/>
              </a:ext>
            </a:extLst>
          </p:cNvPr>
          <p:cNvSpPr txBox="1"/>
          <p:nvPr/>
        </p:nvSpPr>
        <p:spPr>
          <a:xfrm>
            <a:off x="399626" y="5140556"/>
            <a:ext cx="379307" cy="338554"/>
          </a:xfrm>
          <a:prstGeom prst="rect">
            <a:avLst/>
          </a:prstGeom>
          <a:noFill/>
        </p:spPr>
        <p:txBody>
          <a:bodyPr wrap="square" rtlCol="0">
            <a:spAutoFit/>
          </a:bodyPr>
          <a:lstStyle/>
          <a:p>
            <a:r>
              <a:rPr lang="en-US" sz="1600" dirty="0"/>
              <a:t>M</a:t>
            </a:r>
          </a:p>
        </p:txBody>
      </p:sp>
      <p:sp>
        <p:nvSpPr>
          <p:cNvPr id="16" name="TextBox 15">
            <a:extLst>
              <a:ext uri="{FF2B5EF4-FFF2-40B4-BE49-F238E27FC236}">
                <a16:creationId xmlns:a16="http://schemas.microsoft.com/office/drawing/2014/main" id="{5970BC6A-DEE5-42FF-8FD1-B79C40493137}"/>
              </a:ext>
            </a:extLst>
          </p:cNvPr>
          <p:cNvSpPr txBox="1"/>
          <p:nvPr/>
        </p:nvSpPr>
        <p:spPr>
          <a:xfrm>
            <a:off x="8483289" y="4500027"/>
            <a:ext cx="1225973" cy="1107996"/>
          </a:xfrm>
          <a:prstGeom prst="rect">
            <a:avLst/>
          </a:prstGeom>
          <a:solidFill>
            <a:schemeClr val="accent1">
              <a:lumMod val="40000"/>
              <a:lumOff val="60000"/>
            </a:schemeClr>
          </a:solidFill>
        </p:spPr>
        <p:txBody>
          <a:bodyPr wrap="square" rtlCol="0">
            <a:spAutoFit/>
          </a:bodyPr>
          <a:lstStyle/>
          <a:p>
            <a:pPr algn="ctr"/>
            <a:r>
              <a:rPr lang="en-US" sz="1100" dirty="0"/>
              <a:t>14.0 </a:t>
            </a:r>
          </a:p>
          <a:p>
            <a:pPr algn="ctr"/>
            <a:r>
              <a:rPr lang="en-US" sz="1100" dirty="0"/>
              <a:t>Generate a Table of Contents</a:t>
            </a:r>
          </a:p>
          <a:p>
            <a:pPr algn="ctr"/>
            <a:endParaRPr lang="en-US" sz="1100" dirty="0"/>
          </a:p>
          <a:p>
            <a:pPr algn="ctr"/>
            <a:endParaRPr lang="en-US" sz="1100" dirty="0"/>
          </a:p>
          <a:p>
            <a:pPr algn="ctr"/>
            <a:endParaRPr lang="en-US" sz="1100" dirty="0"/>
          </a:p>
        </p:txBody>
      </p:sp>
      <p:sp>
        <p:nvSpPr>
          <p:cNvPr id="17" name="Flowchart: Decision 16">
            <a:extLst>
              <a:ext uri="{FF2B5EF4-FFF2-40B4-BE49-F238E27FC236}">
                <a16:creationId xmlns:a16="http://schemas.microsoft.com/office/drawing/2014/main" id="{1D4C4507-8C75-4A7C-9467-3DF5C169BE3F}"/>
              </a:ext>
            </a:extLst>
          </p:cNvPr>
          <p:cNvSpPr/>
          <p:nvPr/>
        </p:nvSpPr>
        <p:spPr>
          <a:xfrm>
            <a:off x="5990782" y="4412119"/>
            <a:ext cx="1561258" cy="1317663"/>
          </a:xfrm>
          <a:prstGeom prst="flowChartDecis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12.0</a:t>
            </a:r>
          </a:p>
          <a:p>
            <a:pPr algn="ctr"/>
            <a:r>
              <a:rPr lang="en-US" sz="900" dirty="0">
                <a:solidFill>
                  <a:schemeClr val="tx1"/>
                </a:solidFill>
              </a:rPr>
              <a:t>Does Guide include all components? </a:t>
            </a:r>
          </a:p>
        </p:txBody>
      </p:sp>
      <p:sp>
        <p:nvSpPr>
          <p:cNvPr id="18" name="TextBox 17">
            <a:extLst>
              <a:ext uri="{FF2B5EF4-FFF2-40B4-BE49-F238E27FC236}">
                <a16:creationId xmlns:a16="http://schemas.microsoft.com/office/drawing/2014/main" id="{D5FFC62C-FD2F-449D-8E00-7702E674721E}"/>
              </a:ext>
            </a:extLst>
          </p:cNvPr>
          <p:cNvSpPr txBox="1"/>
          <p:nvPr/>
        </p:nvSpPr>
        <p:spPr>
          <a:xfrm>
            <a:off x="3842950" y="4586558"/>
            <a:ext cx="1225973" cy="1107996"/>
          </a:xfrm>
          <a:prstGeom prst="rect">
            <a:avLst/>
          </a:prstGeom>
          <a:solidFill>
            <a:schemeClr val="accent1">
              <a:lumMod val="40000"/>
              <a:lumOff val="60000"/>
            </a:schemeClr>
          </a:solidFill>
        </p:spPr>
        <p:txBody>
          <a:bodyPr wrap="square" rtlCol="0">
            <a:spAutoFit/>
          </a:bodyPr>
          <a:lstStyle/>
          <a:p>
            <a:pPr algn="ctr"/>
            <a:r>
              <a:rPr lang="en-US" sz="1100" dirty="0"/>
              <a:t>11.0 </a:t>
            </a:r>
          </a:p>
          <a:p>
            <a:pPr algn="ctr"/>
            <a:r>
              <a:rPr lang="en-US" sz="1100" dirty="0"/>
              <a:t>Generate an Appendix with instructor and student resources</a:t>
            </a:r>
          </a:p>
          <a:p>
            <a:pPr algn="ctr"/>
            <a:r>
              <a:rPr lang="en-US" sz="1100" dirty="0"/>
              <a:t> </a:t>
            </a:r>
          </a:p>
        </p:txBody>
      </p:sp>
      <p:sp>
        <p:nvSpPr>
          <p:cNvPr id="20" name="TextBox 19">
            <a:extLst>
              <a:ext uri="{FF2B5EF4-FFF2-40B4-BE49-F238E27FC236}">
                <a16:creationId xmlns:a16="http://schemas.microsoft.com/office/drawing/2014/main" id="{9B6F3D5B-8FC6-456B-BCB1-EE7990965340}"/>
              </a:ext>
            </a:extLst>
          </p:cNvPr>
          <p:cNvSpPr txBox="1"/>
          <p:nvPr/>
        </p:nvSpPr>
        <p:spPr>
          <a:xfrm>
            <a:off x="6158424" y="5858321"/>
            <a:ext cx="1225973" cy="938719"/>
          </a:xfrm>
          <a:prstGeom prst="rect">
            <a:avLst/>
          </a:prstGeom>
          <a:solidFill>
            <a:schemeClr val="accent1">
              <a:lumMod val="40000"/>
              <a:lumOff val="60000"/>
            </a:schemeClr>
          </a:solidFill>
        </p:spPr>
        <p:txBody>
          <a:bodyPr wrap="square" rtlCol="0">
            <a:spAutoFit/>
          </a:bodyPr>
          <a:lstStyle/>
          <a:p>
            <a:pPr algn="ctr"/>
            <a:r>
              <a:rPr lang="en-US" sz="1100" dirty="0"/>
              <a:t>13.0 </a:t>
            </a:r>
          </a:p>
          <a:p>
            <a:pPr algn="ctr"/>
            <a:r>
              <a:rPr lang="en-US" sz="1100" dirty="0"/>
              <a:t>Revise Instructor Guide</a:t>
            </a:r>
          </a:p>
          <a:p>
            <a:pPr algn="ctr"/>
            <a:endParaRPr lang="en-US" sz="1100" dirty="0"/>
          </a:p>
          <a:p>
            <a:pPr algn="ctr"/>
            <a:endParaRPr lang="en-US" sz="1100" dirty="0"/>
          </a:p>
        </p:txBody>
      </p:sp>
      <p:cxnSp>
        <p:nvCxnSpPr>
          <p:cNvPr id="22" name="Straight Arrow Connector 21">
            <a:extLst>
              <a:ext uri="{FF2B5EF4-FFF2-40B4-BE49-F238E27FC236}">
                <a16:creationId xmlns:a16="http://schemas.microsoft.com/office/drawing/2014/main" id="{C6B223EA-42A8-4249-927C-BB56B98DE01F}"/>
              </a:ext>
            </a:extLst>
          </p:cNvPr>
          <p:cNvCxnSpPr>
            <a:cxnSpLocks/>
            <a:stCxn id="3" idx="2"/>
          </p:cNvCxnSpPr>
          <p:nvPr/>
        </p:nvCxnSpPr>
        <p:spPr>
          <a:xfrm flipH="1">
            <a:off x="1001409" y="1596297"/>
            <a:ext cx="10996" cy="273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D4BAC66-87EF-44B1-918B-CDC91A502C92}"/>
              </a:ext>
            </a:extLst>
          </p:cNvPr>
          <p:cNvCxnSpPr>
            <a:cxnSpLocks/>
            <a:endCxn id="17" idx="1"/>
          </p:cNvCxnSpPr>
          <p:nvPr/>
        </p:nvCxnSpPr>
        <p:spPr>
          <a:xfrm>
            <a:off x="5068923" y="5054025"/>
            <a:ext cx="921859" cy="16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2CFEB11-95B5-4829-901E-7D70A6D6FF5F}"/>
              </a:ext>
            </a:extLst>
          </p:cNvPr>
          <p:cNvCxnSpPr>
            <a:cxnSpLocks/>
            <a:stCxn id="17" idx="3"/>
            <a:endCxn id="16" idx="1"/>
          </p:cNvCxnSpPr>
          <p:nvPr/>
        </p:nvCxnSpPr>
        <p:spPr>
          <a:xfrm flipV="1">
            <a:off x="7552040" y="5054025"/>
            <a:ext cx="931249" cy="16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9851543-5317-44F7-829B-36BE730386A0}"/>
              </a:ext>
            </a:extLst>
          </p:cNvPr>
          <p:cNvCxnSpPr>
            <a:cxnSpLocks/>
            <a:stCxn id="17" idx="2"/>
          </p:cNvCxnSpPr>
          <p:nvPr/>
        </p:nvCxnSpPr>
        <p:spPr>
          <a:xfrm>
            <a:off x="6771411" y="5729782"/>
            <a:ext cx="0" cy="120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D612D08A-5830-4103-9FC4-4FBD34EE3A02}"/>
              </a:ext>
            </a:extLst>
          </p:cNvPr>
          <p:cNvCxnSpPr>
            <a:stCxn id="4" idx="3"/>
            <a:endCxn id="5" idx="1"/>
          </p:cNvCxnSpPr>
          <p:nvPr/>
        </p:nvCxnSpPr>
        <p:spPr>
          <a:xfrm flipV="1">
            <a:off x="1622955" y="1384954"/>
            <a:ext cx="612987" cy="10388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2128ACC2-1FC8-4E17-B293-F6FB98ADA1D4}"/>
              </a:ext>
            </a:extLst>
          </p:cNvPr>
          <p:cNvCxnSpPr>
            <a:stCxn id="4" idx="3"/>
            <a:endCxn id="11" idx="1"/>
          </p:cNvCxnSpPr>
          <p:nvPr/>
        </p:nvCxnSpPr>
        <p:spPr>
          <a:xfrm>
            <a:off x="1622955" y="2423801"/>
            <a:ext cx="621121" cy="6142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a:extLst>
              <a:ext uri="{FF2B5EF4-FFF2-40B4-BE49-F238E27FC236}">
                <a16:creationId xmlns:a16="http://schemas.microsoft.com/office/drawing/2014/main" id="{D36A07D1-7B66-4F19-8AB2-CB0F20656BD0}"/>
              </a:ext>
            </a:extLst>
          </p:cNvPr>
          <p:cNvSpPr/>
          <p:nvPr/>
        </p:nvSpPr>
        <p:spPr>
          <a:xfrm>
            <a:off x="5963665" y="1355584"/>
            <a:ext cx="1561258" cy="1503336"/>
          </a:xfrm>
          <a:prstGeom prst="flowChartDecis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6.0</a:t>
            </a:r>
          </a:p>
          <a:p>
            <a:pPr algn="ctr"/>
            <a:r>
              <a:rPr lang="en-US" sz="900" dirty="0">
                <a:solidFill>
                  <a:schemeClr val="tx1"/>
                </a:solidFill>
              </a:rPr>
              <a:t>Does Guide include all beginning components? </a:t>
            </a:r>
          </a:p>
        </p:txBody>
      </p:sp>
      <p:cxnSp>
        <p:nvCxnSpPr>
          <p:cNvPr id="67" name="Straight Arrow Connector 66">
            <a:extLst>
              <a:ext uri="{FF2B5EF4-FFF2-40B4-BE49-F238E27FC236}">
                <a16:creationId xmlns:a16="http://schemas.microsoft.com/office/drawing/2014/main" id="{69CBBB0D-483B-40B5-8761-2D19D157FFD6}"/>
              </a:ext>
            </a:extLst>
          </p:cNvPr>
          <p:cNvCxnSpPr>
            <a:stCxn id="11" idx="0"/>
            <a:endCxn id="5" idx="2"/>
          </p:cNvCxnSpPr>
          <p:nvPr/>
        </p:nvCxnSpPr>
        <p:spPr>
          <a:xfrm flipH="1" flipV="1">
            <a:off x="2848929" y="1938952"/>
            <a:ext cx="8134" cy="5451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97F41712-19E3-4BDD-86EA-23FAEF6EF8DB}"/>
              </a:ext>
            </a:extLst>
          </p:cNvPr>
          <p:cNvCxnSpPr>
            <a:cxnSpLocks/>
          </p:cNvCxnSpPr>
          <p:nvPr/>
        </p:nvCxnSpPr>
        <p:spPr>
          <a:xfrm flipV="1">
            <a:off x="3416026" y="2224395"/>
            <a:ext cx="805898" cy="83207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EE4933A-97FF-4974-8946-864F4F49CAC9}"/>
              </a:ext>
            </a:extLst>
          </p:cNvPr>
          <p:cNvSpPr txBox="1"/>
          <p:nvPr/>
        </p:nvSpPr>
        <p:spPr>
          <a:xfrm>
            <a:off x="7479684" y="1750821"/>
            <a:ext cx="420243" cy="307777"/>
          </a:xfrm>
          <a:prstGeom prst="rect">
            <a:avLst/>
          </a:prstGeom>
          <a:noFill/>
        </p:spPr>
        <p:txBody>
          <a:bodyPr wrap="none" rtlCol="0">
            <a:spAutoFit/>
          </a:bodyPr>
          <a:lstStyle/>
          <a:p>
            <a:r>
              <a:rPr lang="en-US" sz="1400" dirty="0"/>
              <a:t>Yes</a:t>
            </a:r>
          </a:p>
        </p:txBody>
      </p:sp>
      <p:sp>
        <p:nvSpPr>
          <p:cNvPr id="97" name="Oval 96">
            <a:extLst>
              <a:ext uri="{FF2B5EF4-FFF2-40B4-BE49-F238E27FC236}">
                <a16:creationId xmlns:a16="http://schemas.microsoft.com/office/drawing/2014/main" id="{B98486A9-64EB-4858-9905-673B787C7F25}"/>
              </a:ext>
            </a:extLst>
          </p:cNvPr>
          <p:cNvSpPr/>
          <p:nvPr/>
        </p:nvSpPr>
        <p:spPr>
          <a:xfrm>
            <a:off x="11055511" y="2224395"/>
            <a:ext cx="785706" cy="7586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M</a:t>
            </a:r>
            <a:endParaRPr lang="en-US" sz="1800" dirty="0">
              <a:solidFill>
                <a:schemeClr val="tx1"/>
              </a:solidFill>
            </a:endParaRPr>
          </a:p>
        </p:txBody>
      </p:sp>
      <p:cxnSp>
        <p:nvCxnSpPr>
          <p:cNvPr id="27" name="Connector: Elbow 26">
            <a:extLst>
              <a:ext uri="{FF2B5EF4-FFF2-40B4-BE49-F238E27FC236}">
                <a16:creationId xmlns:a16="http://schemas.microsoft.com/office/drawing/2014/main" id="{D1194EE1-57DE-45BF-B63D-115BEE9C5E7E}"/>
              </a:ext>
            </a:extLst>
          </p:cNvPr>
          <p:cNvCxnSpPr>
            <a:cxnSpLocks/>
          </p:cNvCxnSpPr>
          <p:nvPr/>
        </p:nvCxnSpPr>
        <p:spPr>
          <a:xfrm>
            <a:off x="3448172" y="1295072"/>
            <a:ext cx="763234" cy="9213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1C5744E-F28A-469D-86C9-5B44E3D489BD}"/>
              </a:ext>
            </a:extLst>
          </p:cNvPr>
          <p:cNvSpPr txBox="1"/>
          <p:nvPr/>
        </p:nvSpPr>
        <p:spPr>
          <a:xfrm>
            <a:off x="5529852" y="1775942"/>
            <a:ext cx="394660" cy="307777"/>
          </a:xfrm>
          <a:prstGeom prst="rect">
            <a:avLst/>
          </a:prstGeom>
          <a:noFill/>
        </p:spPr>
        <p:txBody>
          <a:bodyPr wrap="none" rtlCol="0">
            <a:spAutoFit/>
          </a:bodyPr>
          <a:lstStyle/>
          <a:p>
            <a:r>
              <a:rPr lang="en-US" sz="1400" dirty="0"/>
              <a:t>No</a:t>
            </a:r>
          </a:p>
        </p:txBody>
      </p:sp>
      <p:cxnSp>
        <p:nvCxnSpPr>
          <p:cNvPr id="32" name="Straight Arrow Connector 31">
            <a:extLst>
              <a:ext uri="{FF2B5EF4-FFF2-40B4-BE49-F238E27FC236}">
                <a16:creationId xmlns:a16="http://schemas.microsoft.com/office/drawing/2014/main" id="{26C83D36-CDC3-48B4-B1AE-50A5C50FBA1E}"/>
              </a:ext>
            </a:extLst>
          </p:cNvPr>
          <p:cNvCxnSpPr>
            <a:cxnSpLocks/>
          </p:cNvCxnSpPr>
          <p:nvPr/>
        </p:nvCxnSpPr>
        <p:spPr>
          <a:xfrm flipH="1">
            <a:off x="5455156" y="2107252"/>
            <a:ext cx="5093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21EE987F-DB3A-4F85-8A42-F86837FB9B2B}"/>
              </a:ext>
            </a:extLst>
          </p:cNvPr>
          <p:cNvCxnSpPr>
            <a:stCxn id="58" idx="3"/>
            <a:endCxn id="10" idx="1"/>
          </p:cNvCxnSpPr>
          <p:nvPr/>
        </p:nvCxnSpPr>
        <p:spPr>
          <a:xfrm flipV="1">
            <a:off x="7524923" y="1553017"/>
            <a:ext cx="847833" cy="5542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8E798506-21FF-481F-9585-6E5FFA4D3E8D}"/>
              </a:ext>
            </a:extLst>
          </p:cNvPr>
          <p:cNvCxnSpPr>
            <a:stCxn id="58" idx="3"/>
            <a:endCxn id="7" idx="1"/>
          </p:cNvCxnSpPr>
          <p:nvPr/>
        </p:nvCxnSpPr>
        <p:spPr>
          <a:xfrm>
            <a:off x="7524923" y="2107252"/>
            <a:ext cx="847833" cy="9308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CD20EF14-3681-407B-9E33-1876FBF9DA77}"/>
              </a:ext>
            </a:extLst>
          </p:cNvPr>
          <p:cNvCxnSpPr>
            <a:stCxn id="10" idx="3"/>
            <a:endCxn id="97" idx="2"/>
          </p:cNvCxnSpPr>
          <p:nvPr/>
        </p:nvCxnSpPr>
        <p:spPr>
          <a:xfrm>
            <a:off x="9598729" y="1553017"/>
            <a:ext cx="1456782" cy="10506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A17AC057-C65C-46A1-9F94-A01517A78FD8}"/>
              </a:ext>
            </a:extLst>
          </p:cNvPr>
          <p:cNvCxnSpPr>
            <a:stCxn id="7" idx="3"/>
            <a:endCxn id="97" idx="2"/>
          </p:cNvCxnSpPr>
          <p:nvPr/>
        </p:nvCxnSpPr>
        <p:spPr>
          <a:xfrm flipV="1">
            <a:off x="9598729" y="2603702"/>
            <a:ext cx="1456782" cy="4343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BCB46E7-831F-4CB7-A1DD-1C20BE4F49C9}"/>
              </a:ext>
            </a:extLst>
          </p:cNvPr>
          <p:cNvCxnSpPr>
            <a:stCxn id="7" idx="0"/>
            <a:endCxn id="10" idx="2"/>
          </p:cNvCxnSpPr>
          <p:nvPr/>
        </p:nvCxnSpPr>
        <p:spPr>
          <a:xfrm flipV="1">
            <a:off x="8985743" y="2276292"/>
            <a:ext cx="0" cy="2077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1D1DA734-F85B-4115-BD3F-D3880E5447C6}"/>
              </a:ext>
            </a:extLst>
          </p:cNvPr>
          <p:cNvCxnSpPr>
            <a:cxnSpLocks/>
            <a:stCxn id="14" idx="6"/>
            <a:endCxn id="9" idx="1"/>
          </p:cNvCxnSpPr>
          <p:nvPr/>
        </p:nvCxnSpPr>
        <p:spPr>
          <a:xfrm flipV="1">
            <a:off x="995284" y="4683489"/>
            <a:ext cx="546132" cy="6263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C1384FD3-DB4D-4304-A50D-CAB1447039F0}"/>
              </a:ext>
            </a:extLst>
          </p:cNvPr>
          <p:cNvCxnSpPr>
            <a:stCxn id="14" idx="6"/>
            <a:endCxn id="8" idx="1"/>
          </p:cNvCxnSpPr>
          <p:nvPr/>
        </p:nvCxnSpPr>
        <p:spPr>
          <a:xfrm>
            <a:off x="995284" y="5309833"/>
            <a:ext cx="546133" cy="8442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6585AAEF-F35E-41C1-8DB1-C0F77947BE3E}"/>
              </a:ext>
            </a:extLst>
          </p:cNvPr>
          <p:cNvCxnSpPr>
            <a:cxnSpLocks/>
            <a:stCxn id="9" idx="3"/>
            <a:endCxn id="18" idx="1"/>
          </p:cNvCxnSpPr>
          <p:nvPr/>
        </p:nvCxnSpPr>
        <p:spPr>
          <a:xfrm>
            <a:off x="2767389" y="4683489"/>
            <a:ext cx="1075561" cy="4570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400BE017-CE40-4130-9424-D914036E146A}"/>
              </a:ext>
            </a:extLst>
          </p:cNvPr>
          <p:cNvCxnSpPr>
            <a:stCxn id="8" idx="3"/>
            <a:endCxn id="18" idx="1"/>
          </p:cNvCxnSpPr>
          <p:nvPr/>
        </p:nvCxnSpPr>
        <p:spPr>
          <a:xfrm flipV="1">
            <a:off x="2767390" y="5140556"/>
            <a:ext cx="1075560" cy="1013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3D9C9BD-2D9C-482D-8BBB-80169DE91631}"/>
              </a:ext>
            </a:extLst>
          </p:cNvPr>
          <p:cNvCxnSpPr>
            <a:cxnSpLocks/>
            <a:stCxn id="8" idx="0"/>
            <a:endCxn id="9" idx="2"/>
          </p:cNvCxnSpPr>
          <p:nvPr/>
        </p:nvCxnSpPr>
        <p:spPr>
          <a:xfrm flipH="1" flipV="1">
            <a:off x="2154403" y="5406764"/>
            <a:ext cx="1" cy="1932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9120DC1-4739-4567-B3E4-4A96C546CAE4}"/>
              </a:ext>
            </a:extLst>
          </p:cNvPr>
          <p:cNvCxnSpPr>
            <a:cxnSpLocks/>
            <a:endCxn id="46" idx="3"/>
          </p:cNvCxnSpPr>
          <p:nvPr/>
        </p:nvCxnSpPr>
        <p:spPr>
          <a:xfrm flipH="1">
            <a:off x="5307182" y="6327165"/>
            <a:ext cx="845622" cy="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9FA4562-8C8C-4239-8385-54285833F415}"/>
              </a:ext>
            </a:extLst>
          </p:cNvPr>
          <p:cNvSpPr txBox="1"/>
          <p:nvPr/>
        </p:nvSpPr>
        <p:spPr>
          <a:xfrm>
            <a:off x="4081209" y="5942959"/>
            <a:ext cx="1225973" cy="769441"/>
          </a:xfrm>
          <a:prstGeom prst="rect">
            <a:avLst/>
          </a:prstGeom>
          <a:solidFill>
            <a:schemeClr val="accent1">
              <a:lumMod val="40000"/>
              <a:lumOff val="60000"/>
            </a:schemeClr>
          </a:solidFill>
        </p:spPr>
        <p:txBody>
          <a:bodyPr wrap="square" rtlCol="0">
            <a:spAutoFit/>
          </a:bodyPr>
          <a:lstStyle/>
          <a:p>
            <a:pPr algn="ctr"/>
            <a:r>
              <a:rPr lang="en-US" sz="1100" dirty="0"/>
              <a:t>Go back to steps 1-11 based on nature of revisions</a:t>
            </a:r>
          </a:p>
        </p:txBody>
      </p:sp>
      <p:sp>
        <p:nvSpPr>
          <p:cNvPr id="44" name="Title 1">
            <a:extLst>
              <a:ext uri="{FF2B5EF4-FFF2-40B4-BE49-F238E27FC236}">
                <a16:creationId xmlns:a16="http://schemas.microsoft.com/office/drawing/2014/main" id="{9DAF0509-861F-4F42-A938-389F2BC224AF}"/>
              </a:ext>
            </a:extLst>
          </p:cNvPr>
          <p:cNvSpPr txBox="1">
            <a:spLocks/>
          </p:cNvSpPr>
          <p:nvPr/>
        </p:nvSpPr>
        <p:spPr>
          <a:xfrm>
            <a:off x="2748993" y="32158"/>
            <a:ext cx="10243531" cy="11795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Figure 8.1: Steps for Creating an Instructor Guide </a:t>
            </a:r>
          </a:p>
          <a:p>
            <a:r>
              <a:rPr lang="en-US" sz="2800" dirty="0"/>
              <a:t>		</a:t>
            </a:r>
            <a:r>
              <a:rPr lang="en-US" sz="1400" dirty="0"/>
              <a:t>*Click to see each step for further details*</a:t>
            </a:r>
          </a:p>
        </p:txBody>
      </p:sp>
      <p:sp>
        <p:nvSpPr>
          <p:cNvPr id="12" name="TextBox 11">
            <a:extLst>
              <a:ext uri="{FF2B5EF4-FFF2-40B4-BE49-F238E27FC236}">
                <a16:creationId xmlns:a16="http://schemas.microsoft.com/office/drawing/2014/main" id="{04EFE3AC-EB5E-4FBF-8088-10F6C5FBB4D1}"/>
              </a:ext>
            </a:extLst>
          </p:cNvPr>
          <p:cNvSpPr txBox="1"/>
          <p:nvPr/>
        </p:nvSpPr>
        <p:spPr>
          <a:xfrm>
            <a:off x="8402463" y="5942959"/>
            <a:ext cx="3849314" cy="830997"/>
          </a:xfrm>
          <a:prstGeom prst="rect">
            <a:avLst/>
          </a:prstGeom>
          <a:noFill/>
        </p:spPr>
        <p:txBody>
          <a:bodyPr wrap="square" rtlCol="0">
            <a:spAutoFit/>
          </a:bodyPr>
          <a:lstStyle/>
          <a:p>
            <a:r>
              <a:rPr lang="en-US" sz="1200" dirty="0"/>
              <a:t>Figure 8.1 is a stepwise analysis that breaks down steps that learners follow to create an Instructor Guide. The steps are described in more detail in the menu links above.  </a:t>
            </a:r>
          </a:p>
        </p:txBody>
      </p:sp>
      <p:sp>
        <p:nvSpPr>
          <p:cNvPr id="19" name="Rectangle 18">
            <a:extLst>
              <a:ext uri="{FF2B5EF4-FFF2-40B4-BE49-F238E27FC236}">
                <a16:creationId xmlns:a16="http://schemas.microsoft.com/office/drawing/2014/main" id="{4CE34EBF-FF80-4551-BEAC-6AB9525B4090}"/>
              </a:ext>
            </a:extLst>
          </p:cNvPr>
          <p:cNvSpPr/>
          <p:nvPr/>
        </p:nvSpPr>
        <p:spPr>
          <a:xfrm>
            <a:off x="8290948" y="5873406"/>
            <a:ext cx="3823095" cy="9470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stepslide">
            <a:hlinkClick r:id="" action="ppaction://media"/>
            <a:extLst>
              <a:ext uri="{FF2B5EF4-FFF2-40B4-BE49-F238E27FC236}">
                <a16:creationId xmlns:a16="http://schemas.microsoft.com/office/drawing/2014/main" id="{B8645A76-A6D0-46AB-8D50-AE665B66B2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86182" y="232470"/>
            <a:ext cx="406400" cy="406400"/>
          </a:xfrm>
          <a:prstGeom prst="rect">
            <a:avLst/>
          </a:prstGeom>
        </p:spPr>
      </p:pic>
      <p:sp>
        <p:nvSpPr>
          <p:cNvPr id="47" name="Rectangle 46">
            <a:extLst>
              <a:ext uri="{FF2B5EF4-FFF2-40B4-BE49-F238E27FC236}">
                <a16:creationId xmlns:a16="http://schemas.microsoft.com/office/drawing/2014/main" id="{A3CD1E8F-0551-40E6-9975-729741DBD2B4}"/>
              </a:ext>
            </a:extLst>
          </p:cNvPr>
          <p:cNvSpPr/>
          <p:nvPr/>
        </p:nvSpPr>
        <p:spPr>
          <a:xfrm>
            <a:off x="10202495" y="3310419"/>
            <a:ext cx="1782836" cy="229343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DE3A8F-219C-4615-8823-096E0E3ECB95}"/>
              </a:ext>
            </a:extLst>
          </p:cNvPr>
          <p:cNvSpPr txBox="1"/>
          <p:nvPr/>
        </p:nvSpPr>
        <p:spPr>
          <a:xfrm>
            <a:off x="10243782" y="3324416"/>
            <a:ext cx="1779923" cy="2308324"/>
          </a:xfrm>
          <a:prstGeom prst="rect">
            <a:avLst/>
          </a:prstGeom>
          <a:noFill/>
        </p:spPr>
        <p:txBody>
          <a:bodyPr wrap="square" rtlCol="0">
            <a:spAutoFit/>
          </a:bodyPr>
          <a:lstStyle/>
          <a:p>
            <a:pPr algn="ctr"/>
            <a:r>
              <a:rPr lang="en-US" sz="1200" b="1" dirty="0"/>
              <a:t>Menu Links</a:t>
            </a:r>
          </a:p>
          <a:p>
            <a:br>
              <a:rPr lang="en-US" sz="1200" dirty="0"/>
            </a:br>
            <a:r>
              <a:rPr lang="en-US" sz="1200" dirty="0">
                <a:hlinkClick r:id="rId6" action="ppaction://hlinksldjump"/>
              </a:rPr>
              <a:t>Front-End Information (Steps 1-5) </a:t>
            </a:r>
            <a:endParaRPr lang="en-US" sz="1200" dirty="0"/>
          </a:p>
          <a:p>
            <a:endParaRPr lang="en-US" sz="1200" dirty="0"/>
          </a:p>
          <a:p>
            <a:r>
              <a:rPr lang="en-US" sz="1200" dirty="0">
                <a:hlinkClick r:id="rId7" action="ppaction://hlinksldjump"/>
              </a:rPr>
              <a:t>Designing Instructional Events and Activities  (Steps 7-10)</a:t>
            </a:r>
            <a:endParaRPr lang="en-US" sz="1200" dirty="0"/>
          </a:p>
          <a:p>
            <a:br>
              <a:rPr lang="en-US" sz="1200" dirty="0"/>
            </a:br>
            <a:r>
              <a:rPr lang="en-US" sz="1200" dirty="0">
                <a:hlinkClick r:id="rId8" action="ppaction://hlinksldjump"/>
              </a:rPr>
              <a:t>Back-End Information (Steps 11-14) </a:t>
            </a:r>
            <a:endParaRPr lang="en-US" sz="1200" dirty="0"/>
          </a:p>
        </p:txBody>
      </p:sp>
    </p:spTree>
    <p:extLst>
      <p:ext uri="{BB962C8B-B14F-4D97-AF65-F5344CB8AC3E}">
        <p14:creationId xmlns:p14="http://schemas.microsoft.com/office/powerpoint/2010/main" val="1462058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71" fill="hold"/>
                                        <p:tgtEl>
                                          <p:spTgt spid="21"/>
                                        </p:tgtEl>
                                      </p:cBhvr>
                                    </p:cmd>
                                  </p:childTnLst>
                                </p:cTn>
                              </p:par>
                            </p:childTnLst>
                          </p:cTn>
                        </p:par>
                      </p:childTnLst>
                    </p:cTn>
                  </p:par>
                </p:childTnLst>
              </p:cTn>
              <p:nextCondLst>
                <p:cond evt="onClick" delay="0">
                  <p:tgtEl>
                    <p:spTgt spid="21"/>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21BFAC-7BCF-4BA0-8693-F3C19CCD9994}"/>
              </a:ext>
            </a:extLst>
          </p:cNvPr>
          <p:cNvSpPr>
            <a:spLocks noGrp="1"/>
          </p:cNvSpPr>
          <p:nvPr>
            <p:ph type="title"/>
          </p:nvPr>
        </p:nvSpPr>
        <p:spPr>
          <a:xfrm>
            <a:off x="612648" y="1078992"/>
            <a:ext cx="6268770" cy="1536192"/>
          </a:xfrm>
        </p:spPr>
        <p:txBody>
          <a:bodyPr anchor="b">
            <a:normAutofit/>
          </a:bodyPr>
          <a:lstStyle/>
          <a:p>
            <a:r>
              <a:rPr lang="en-US" sz="3300" dirty="0"/>
              <a:t>Front-End Information in an  Instructor Guide: </a:t>
            </a:r>
          </a:p>
        </p:txBody>
      </p:sp>
      <p:sp>
        <p:nvSpPr>
          <p:cNvPr id="21" name="Rectangle 2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FF04B5-EC64-4BCC-AA7B-7AA8E86F4384}"/>
              </a:ext>
            </a:extLst>
          </p:cNvPr>
          <p:cNvSpPr>
            <a:spLocks noGrp="1"/>
          </p:cNvSpPr>
          <p:nvPr>
            <p:ph idx="1"/>
          </p:nvPr>
        </p:nvSpPr>
        <p:spPr>
          <a:xfrm>
            <a:off x="615458" y="3355848"/>
            <a:ext cx="6268770" cy="2825496"/>
          </a:xfrm>
        </p:spPr>
        <p:txBody>
          <a:bodyPr>
            <a:normAutofit/>
          </a:bodyPr>
          <a:lstStyle/>
          <a:p>
            <a:pPr lvl="1"/>
            <a:r>
              <a:rPr lang="en-US" sz="1600" dirty="0"/>
              <a:t>An overview of objectives, background, and target audience </a:t>
            </a:r>
          </a:p>
          <a:p>
            <a:pPr lvl="1"/>
            <a:r>
              <a:rPr lang="en-US" sz="1600" dirty="0"/>
              <a:t>A course or training map</a:t>
            </a:r>
          </a:p>
          <a:p>
            <a:pPr lvl="1"/>
            <a:r>
              <a:rPr lang="en-US" sz="1600" dirty="0"/>
              <a:t>A course or training schedule</a:t>
            </a:r>
          </a:p>
          <a:p>
            <a:pPr lvl="1"/>
            <a:r>
              <a:rPr lang="en-US" sz="1600" dirty="0"/>
              <a:t>An overview for each unit of training or instruction</a:t>
            </a:r>
          </a:p>
          <a:p>
            <a:pPr lvl="1"/>
            <a:r>
              <a:rPr lang="en-US" sz="1600" dirty="0"/>
              <a:t>A “How to Use This Instructor Guide” </a:t>
            </a:r>
          </a:p>
        </p:txBody>
      </p:sp>
      <p:sp>
        <p:nvSpPr>
          <p:cNvPr id="13" name="Action Button: Go Home 12">
            <a:hlinkClick r:id="rId5" action="ppaction://hlinksldjump" highlightClick="1"/>
            <a:extLst>
              <a:ext uri="{FF2B5EF4-FFF2-40B4-BE49-F238E27FC236}">
                <a16:creationId xmlns:a16="http://schemas.microsoft.com/office/drawing/2014/main" id="{16CBDE47-B728-4627-8806-3629497D8D86}"/>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Presentation with Checklist">
            <a:extLst>
              <a:ext uri="{FF2B5EF4-FFF2-40B4-BE49-F238E27FC236}">
                <a16:creationId xmlns:a16="http://schemas.microsoft.com/office/drawing/2014/main" id="{999971F8-558C-4DE7-81A9-90E87220DF6D}"/>
              </a:ext>
            </a:extLst>
          </p:cNvPr>
          <p:cNvSpPr/>
          <p:nvPr/>
        </p:nvSpPr>
        <p:spPr>
          <a:xfrm>
            <a:off x="7154222" y="1098265"/>
            <a:ext cx="4943435" cy="526260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Action Button: Go to End 10">
            <a:hlinkClick r:id="rId8" action="ppaction://hlinksldjump" highlightClick="1"/>
            <a:extLst>
              <a:ext uri="{FF2B5EF4-FFF2-40B4-BE49-F238E27FC236}">
                <a16:creationId xmlns:a16="http://schemas.microsoft.com/office/drawing/2014/main" id="{0A65D6C5-B882-446D-9914-4057C5BE7572}"/>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front">
            <a:hlinkClick r:id="" action="ppaction://media"/>
            <a:extLst>
              <a:ext uri="{FF2B5EF4-FFF2-40B4-BE49-F238E27FC236}">
                <a16:creationId xmlns:a16="http://schemas.microsoft.com/office/drawing/2014/main" id="{E725009A-C7D7-46D8-864B-BB8C7573FC0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73342" y="286173"/>
            <a:ext cx="406400" cy="406400"/>
          </a:xfrm>
          <a:prstGeom prst="rect">
            <a:avLst/>
          </a:prstGeom>
        </p:spPr>
      </p:pic>
    </p:spTree>
    <p:extLst>
      <p:ext uri="{BB962C8B-B14F-4D97-AF65-F5344CB8AC3E}">
        <p14:creationId xmlns:p14="http://schemas.microsoft.com/office/powerpoint/2010/main" val="3881046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7A773E-1594-45B0-AF07-88F4476CA04C}"/>
              </a:ext>
            </a:extLst>
          </p:cNvPr>
          <p:cNvSpPr>
            <a:spLocks noGrp="1"/>
          </p:cNvSpPr>
          <p:nvPr>
            <p:ph type="title"/>
          </p:nvPr>
        </p:nvSpPr>
        <p:spPr>
          <a:xfrm>
            <a:off x="429768" y="411480"/>
            <a:ext cx="11201400" cy="1106424"/>
          </a:xfrm>
        </p:spPr>
        <p:txBody>
          <a:bodyPr>
            <a:normAutofit/>
          </a:bodyPr>
          <a:lstStyle/>
          <a:p>
            <a:r>
              <a:rPr lang="en-US" sz="3600" b="1"/>
              <a:t>Step 1: </a:t>
            </a:r>
            <a:r>
              <a:rPr lang="en-US" sz="3600"/>
              <a:t>Generate an Overview of Objectives, Background, and Target Audience</a:t>
            </a:r>
          </a:p>
        </p:txBody>
      </p:sp>
      <p:sp>
        <p:nvSpPr>
          <p:cNvPr id="82" name="Rectangle 8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Content Placeholder 4" descr="Text&#10;&#10;Description automatically generated">
            <a:extLst>
              <a:ext uri="{FF2B5EF4-FFF2-40B4-BE49-F238E27FC236}">
                <a16:creationId xmlns:a16="http://schemas.microsoft.com/office/drawing/2014/main" id="{E1055243-8140-4CDC-AB34-6B60CCD4D598}"/>
              </a:ext>
            </a:extLst>
          </p:cNvPr>
          <p:cNvPicPr>
            <a:picLocks noChangeAspect="1"/>
          </p:cNvPicPr>
          <p:nvPr/>
        </p:nvPicPr>
        <p:blipFill>
          <a:blip r:embed="rId5"/>
          <a:stretch>
            <a:fillRect/>
          </a:stretch>
        </p:blipFill>
        <p:spPr>
          <a:xfrm>
            <a:off x="1590233" y="1719072"/>
            <a:ext cx="4381621" cy="4517136"/>
          </a:xfrm>
          <a:prstGeom prst="rect">
            <a:avLst/>
          </a:prstGeom>
        </p:spPr>
      </p:pic>
      <p:sp useBgFill="1">
        <p:nvSpPr>
          <p:cNvPr id="84" name="Rectangle 8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4F1B17-9369-45BC-B84F-083ABBA11EED}"/>
              </a:ext>
            </a:extLst>
          </p:cNvPr>
          <p:cNvSpPr>
            <a:spLocks noGrp="1"/>
          </p:cNvSpPr>
          <p:nvPr>
            <p:ph idx="1"/>
          </p:nvPr>
        </p:nvSpPr>
        <p:spPr>
          <a:xfrm>
            <a:off x="7938752" y="2020824"/>
            <a:ext cx="3455097" cy="3959352"/>
          </a:xfrm>
        </p:spPr>
        <p:txBody>
          <a:bodyPr anchor="ctr">
            <a:normAutofit/>
          </a:bodyPr>
          <a:lstStyle/>
          <a:p>
            <a:r>
              <a:rPr lang="en-US" sz="1700"/>
              <a:t>This part of the Instructor Guide gives a brief overview of:  </a:t>
            </a:r>
          </a:p>
          <a:p>
            <a:pPr lvl="1"/>
            <a:r>
              <a:rPr lang="en-US" sz="1700"/>
              <a:t>Course Objectives </a:t>
            </a:r>
          </a:p>
          <a:p>
            <a:pPr lvl="1"/>
            <a:r>
              <a:rPr lang="en-US" sz="1700"/>
              <a:t>Background </a:t>
            </a:r>
          </a:p>
          <a:p>
            <a:pPr lvl="1"/>
            <a:r>
              <a:rPr lang="en-US" sz="1700"/>
              <a:t>Target Audience</a:t>
            </a:r>
          </a:p>
        </p:txBody>
      </p:sp>
      <p:sp>
        <p:nvSpPr>
          <p:cNvPr id="8" name="TextBox 7">
            <a:extLst>
              <a:ext uri="{FF2B5EF4-FFF2-40B4-BE49-F238E27FC236}">
                <a16:creationId xmlns:a16="http://schemas.microsoft.com/office/drawing/2014/main" id="{7CEAE524-6BF8-4522-B337-4F7B9B484267}"/>
              </a:ext>
            </a:extLst>
          </p:cNvPr>
          <p:cNvSpPr txBox="1"/>
          <p:nvPr/>
        </p:nvSpPr>
        <p:spPr>
          <a:xfrm>
            <a:off x="2523744" y="6416299"/>
            <a:ext cx="3941064" cy="261610"/>
          </a:xfrm>
          <a:prstGeom prst="rect">
            <a:avLst/>
          </a:prstGeom>
          <a:noFill/>
        </p:spPr>
        <p:txBody>
          <a:bodyPr wrap="square" rtlCol="0">
            <a:spAutoFit/>
          </a:bodyPr>
          <a:lstStyle/>
          <a:p>
            <a:r>
              <a:rPr lang="en-US" sz="1100" i="1" dirty="0"/>
              <a:t>Figure 8.2: Course Overview Example</a:t>
            </a:r>
          </a:p>
        </p:txBody>
      </p:sp>
      <p:pic>
        <p:nvPicPr>
          <p:cNvPr id="9" name="step1">
            <a:hlinkClick r:id="" action="ppaction://media"/>
            <a:extLst>
              <a:ext uri="{FF2B5EF4-FFF2-40B4-BE49-F238E27FC236}">
                <a16:creationId xmlns:a16="http://schemas.microsoft.com/office/drawing/2014/main" id="{7390947F-8AE0-40C7-B6CB-3BC8F709F0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49932" y="251361"/>
            <a:ext cx="406400" cy="406400"/>
          </a:xfrm>
          <a:prstGeom prst="rect">
            <a:avLst/>
          </a:prstGeom>
        </p:spPr>
      </p:pic>
      <p:sp>
        <p:nvSpPr>
          <p:cNvPr id="43" name="Action Button: Go Home 42">
            <a:hlinkClick r:id="rId7" action="ppaction://hlinksldjump" highlightClick="1"/>
            <a:extLst>
              <a:ext uri="{FF2B5EF4-FFF2-40B4-BE49-F238E27FC236}">
                <a16:creationId xmlns:a16="http://schemas.microsoft.com/office/drawing/2014/main" id="{0DABF161-FD4E-4406-9A5B-C24EA2D04F44}"/>
              </a:ext>
            </a:extLst>
          </p:cNvPr>
          <p:cNvSpPr/>
          <p:nvPr/>
        </p:nvSpPr>
        <p:spPr>
          <a:xfrm>
            <a:off x="221305" y="6211135"/>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Go to End 10">
            <a:hlinkClick r:id="rId8" action="ppaction://hlinksldjump" highlightClick="1"/>
            <a:extLst>
              <a:ext uri="{FF2B5EF4-FFF2-40B4-BE49-F238E27FC236}">
                <a16:creationId xmlns:a16="http://schemas.microsoft.com/office/drawing/2014/main" id="{0CCD3F96-5B70-4265-95D6-6EE6B58D85B0}"/>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036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0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0CD4F0-B883-4AAA-A181-CD12CD4B04C2}"/>
              </a:ext>
            </a:extLst>
          </p:cNvPr>
          <p:cNvSpPr>
            <a:spLocks noGrp="1"/>
          </p:cNvSpPr>
          <p:nvPr>
            <p:ph type="title"/>
          </p:nvPr>
        </p:nvSpPr>
        <p:spPr>
          <a:xfrm>
            <a:off x="1051560" y="586822"/>
            <a:ext cx="3538728" cy="1645920"/>
          </a:xfrm>
        </p:spPr>
        <p:txBody>
          <a:bodyPr>
            <a:normAutofit/>
          </a:bodyPr>
          <a:lstStyle/>
          <a:p>
            <a:r>
              <a:rPr lang="en-US" sz="3200" b="1"/>
              <a:t>Step 2: </a:t>
            </a:r>
            <a:r>
              <a:rPr lang="en-US" sz="3200"/>
              <a:t>Generate a Course or Training Map </a:t>
            </a:r>
          </a:p>
        </p:txBody>
      </p:sp>
      <p:sp>
        <p:nvSpPr>
          <p:cNvPr id="36" name="Rectangle 3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C05D6A-6726-4FF7-8E8A-D5B3C52416F4}"/>
              </a:ext>
            </a:extLst>
          </p:cNvPr>
          <p:cNvSpPr>
            <a:spLocks noGrp="1"/>
          </p:cNvSpPr>
          <p:nvPr>
            <p:ph idx="1"/>
          </p:nvPr>
        </p:nvSpPr>
        <p:spPr>
          <a:xfrm>
            <a:off x="5368978" y="926575"/>
            <a:ext cx="6021493" cy="1778929"/>
          </a:xfrm>
        </p:spPr>
        <p:txBody>
          <a:bodyPr anchor="ctr">
            <a:normAutofit/>
          </a:bodyPr>
          <a:lstStyle/>
          <a:p>
            <a:pPr>
              <a:lnSpc>
                <a:spcPct val="100000"/>
              </a:lnSpc>
            </a:pPr>
            <a:r>
              <a:rPr lang="en-US" sz="2100" dirty="0"/>
              <a:t>A course or training map presents the units or modules in the course</a:t>
            </a:r>
          </a:p>
          <a:p>
            <a:pPr>
              <a:lnSpc>
                <a:spcPct val="100000"/>
              </a:lnSpc>
            </a:pPr>
            <a:endParaRPr lang="en-US" sz="1800" dirty="0"/>
          </a:p>
          <a:p>
            <a:pPr>
              <a:lnSpc>
                <a:spcPct val="100000"/>
              </a:lnSpc>
            </a:pPr>
            <a:endParaRPr lang="en-US" sz="1800" dirty="0"/>
          </a:p>
        </p:txBody>
      </p:sp>
      <p:pic>
        <p:nvPicPr>
          <p:cNvPr id="6" name="Picture 5">
            <a:extLst>
              <a:ext uri="{FF2B5EF4-FFF2-40B4-BE49-F238E27FC236}">
                <a16:creationId xmlns:a16="http://schemas.microsoft.com/office/drawing/2014/main" id="{AB845B20-E8E1-4AEF-9ED7-7904CA9286B7}"/>
              </a:ext>
            </a:extLst>
          </p:cNvPr>
          <p:cNvPicPr>
            <a:picLocks noChangeAspect="1"/>
          </p:cNvPicPr>
          <p:nvPr/>
        </p:nvPicPr>
        <p:blipFill>
          <a:blip r:embed="rId5"/>
          <a:stretch>
            <a:fillRect/>
          </a:stretch>
        </p:blipFill>
        <p:spPr>
          <a:xfrm>
            <a:off x="554416" y="2925356"/>
            <a:ext cx="5481509" cy="2548901"/>
          </a:xfrm>
          <a:prstGeom prst="rect">
            <a:avLst/>
          </a:prstGeom>
        </p:spPr>
      </p:pic>
      <p:pic>
        <p:nvPicPr>
          <p:cNvPr id="5" name="Picture 4">
            <a:extLst>
              <a:ext uri="{FF2B5EF4-FFF2-40B4-BE49-F238E27FC236}">
                <a16:creationId xmlns:a16="http://schemas.microsoft.com/office/drawing/2014/main" id="{E42A3CBA-5776-477F-8161-7AD97C133854}"/>
              </a:ext>
            </a:extLst>
          </p:cNvPr>
          <p:cNvPicPr>
            <a:picLocks noChangeAspect="1"/>
          </p:cNvPicPr>
          <p:nvPr/>
        </p:nvPicPr>
        <p:blipFill>
          <a:blip r:embed="rId6"/>
          <a:stretch>
            <a:fillRect/>
          </a:stretch>
        </p:blipFill>
        <p:spPr>
          <a:xfrm>
            <a:off x="6198781" y="2925356"/>
            <a:ext cx="5523082" cy="1891655"/>
          </a:xfrm>
          <a:prstGeom prst="rect">
            <a:avLst/>
          </a:prstGeom>
        </p:spPr>
      </p:pic>
      <p:sp>
        <p:nvSpPr>
          <p:cNvPr id="17" name="Action Button: Go Home 16">
            <a:hlinkClick r:id="rId7" action="ppaction://hlinksldjump" highlightClick="1"/>
            <a:extLst>
              <a:ext uri="{FF2B5EF4-FFF2-40B4-BE49-F238E27FC236}">
                <a16:creationId xmlns:a16="http://schemas.microsoft.com/office/drawing/2014/main" id="{069F8930-BB8A-4E80-9021-074B9C65EC4A}"/>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BE6FC5-B3A8-481F-8A32-63637394B595}"/>
              </a:ext>
            </a:extLst>
          </p:cNvPr>
          <p:cNvSpPr txBox="1"/>
          <p:nvPr/>
        </p:nvSpPr>
        <p:spPr>
          <a:xfrm>
            <a:off x="1357084" y="5662120"/>
            <a:ext cx="10284272" cy="538609"/>
          </a:xfrm>
          <a:prstGeom prst="rect">
            <a:avLst/>
          </a:prstGeom>
          <a:noFill/>
        </p:spPr>
        <p:txBody>
          <a:bodyPr wrap="square" rtlCol="0">
            <a:spAutoFit/>
          </a:bodyPr>
          <a:lstStyle/>
          <a:p>
            <a:r>
              <a:rPr lang="en-US" sz="1100" i="1" dirty="0"/>
              <a:t>                   Figure 8.3: Course Map Example 1                                                                                                      Figure 8.4: Course Map Example 2</a:t>
            </a:r>
          </a:p>
          <a:p>
            <a:endParaRPr lang="en-US" dirty="0"/>
          </a:p>
        </p:txBody>
      </p:sp>
      <p:pic>
        <p:nvPicPr>
          <p:cNvPr id="8" name="step2">
            <a:hlinkClick r:id="" action="ppaction://media"/>
            <a:extLst>
              <a:ext uri="{FF2B5EF4-FFF2-40B4-BE49-F238E27FC236}">
                <a16:creationId xmlns:a16="http://schemas.microsoft.com/office/drawing/2014/main" id="{DE87E379-FF5C-4A89-BCD3-B8FDA0D28D1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87271" y="424450"/>
            <a:ext cx="406400" cy="406400"/>
          </a:xfrm>
          <a:prstGeom prst="rect">
            <a:avLst/>
          </a:prstGeom>
        </p:spPr>
      </p:pic>
      <p:sp>
        <p:nvSpPr>
          <p:cNvPr id="13" name="Action Button: Go to End 12">
            <a:hlinkClick r:id="rId9" action="ppaction://hlinksldjump" highlightClick="1"/>
            <a:extLst>
              <a:ext uri="{FF2B5EF4-FFF2-40B4-BE49-F238E27FC236}">
                <a16:creationId xmlns:a16="http://schemas.microsoft.com/office/drawing/2014/main" id="{2B0653CA-9120-4313-A945-8BE9DE17533D}"/>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944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0CD4F0-B883-4AAA-A181-CD12CD4B04C2}"/>
              </a:ext>
            </a:extLst>
          </p:cNvPr>
          <p:cNvSpPr>
            <a:spLocks noGrp="1"/>
          </p:cNvSpPr>
          <p:nvPr>
            <p:ph type="title"/>
          </p:nvPr>
        </p:nvSpPr>
        <p:spPr>
          <a:xfrm>
            <a:off x="627569" y="586822"/>
            <a:ext cx="4347491" cy="1645920"/>
          </a:xfrm>
        </p:spPr>
        <p:txBody>
          <a:bodyPr>
            <a:normAutofit/>
          </a:bodyPr>
          <a:lstStyle/>
          <a:p>
            <a:r>
              <a:rPr lang="en-US" sz="3200" b="1" dirty="0"/>
              <a:t>Step 3: </a:t>
            </a:r>
            <a:r>
              <a:rPr lang="en-US" sz="3200" dirty="0"/>
              <a:t>Generate a Course or Training Schedule</a:t>
            </a:r>
          </a:p>
        </p:txBody>
      </p:sp>
      <p:sp>
        <p:nvSpPr>
          <p:cNvPr id="36" name="Rectangle 3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C05D6A-6726-4FF7-8E8A-D5B3C52416F4}"/>
              </a:ext>
            </a:extLst>
          </p:cNvPr>
          <p:cNvSpPr>
            <a:spLocks noGrp="1"/>
          </p:cNvSpPr>
          <p:nvPr>
            <p:ph idx="1"/>
          </p:nvPr>
        </p:nvSpPr>
        <p:spPr>
          <a:xfrm>
            <a:off x="5368978" y="926575"/>
            <a:ext cx="6021493" cy="1778929"/>
          </a:xfrm>
        </p:spPr>
        <p:txBody>
          <a:bodyPr anchor="ctr">
            <a:normAutofit/>
          </a:bodyPr>
          <a:lstStyle/>
          <a:p>
            <a:r>
              <a:rPr lang="en-US" sz="2400" dirty="0"/>
              <a:t>List the dates and times of instruction</a:t>
            </a:r>
          </a:p>
          <a:p>
            <a:r>
              <a:rPr lang="en-US" sz="2400" dirty="0"/>
              <a:t>Distinguish between asynchronous and synchronous dates </a:t>
            </a:r>
          </a:p>
          <a:p>
            <a:pPr>
              <a:lnSpc>
                <a:spcPct val="100000"/>
              </a:lnSpc>
            </a:pPr>
            <a:endParaRPr lang="en-US" sz="1800" dirty="0"/>
          </a:p>
          <a:p>
            <a:pPr>
              <a:lnSpc>
                <a:spcPct val="100000"/>
              </a:lnSpc>
            </a:pPr>
            <a:endParaRPr lang="en-US" sz="1800" dirty="0"/>
          </a:p>
        </p:txBody>
      </p:sp>
      <p:sp>
        <p:nvSpPr>
          <p:cNvPr id="17" name="Action Button: Go Home 16">
            <a:hlinkClick r:id="rId5" action="ppaction://hlinksldjump" highlightClick="1"/>
            <a:extLst>
              <a:ext uri="{FF2B5EF4-FFF2-40B4-BE49-F238E27FC236}">
                <a16:creationId xmlns:a16="http://schemas.microsoft.com/office/drawing/2014/main" id="{069F8930-BB8A-4E80-9021-074B9C65EC4A}"/>
              </a:ext>
            </a:extLst>
          </p:cNvPr>
          <p:cNvSpPr/>
          <p:nvPr/>
        </p:nvSpPr>
        <p:spPr>
          <a:xfrm>
            <a:off x="227949" y="6211136"/>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BE6FC5-B3A8-481F-8A32-63637394B595}"/>
              </a:ext>
            </a:extLst>
          </p:cNvPr>
          <p:cNvSpPr txBox="1"/>
          <p:nvPr/>
        </p:nvSpPr>
        <p:spPr>
          <a:xfrm>
            <a:off x="10167383" y="4224282"/>
            <a:ext cx="1083822" cy="938719"/>
          </a:xfrm>
          <a:prstGeom prst="rect">
            <a:avLst/>
          </a:prstGeom>
          <a:noFill/>
        </p:spPr>
        <p:txBody>
          <a:bodyPr wrap="square" rtlCol="0">
            <a:spAutoFit/>
          </a:bodyPr>
          <a:lstStyle/>
          <a:p>
            <a:r>
              <a:rPr lang="en-US" sz="1100" i="1" dirty="0"/>
              <a:t>                   Figure 8.5: Course Schedule Example </a:t>
            </a:r>
            <a:endParaRPr lang="en-US" dirty="0"/>
          </a:p>
        </p:txBody>
      </p:sp>
      <p:pic>
        <p:nvPicPr>
          <p:cNvPr id="14" name="Picture 13">
            <a:extLst>
              <a:ext uri="{FF2B5EF4-FFF2-40B4-BE49-F238E27FC236}">
                <a16:creationId xmlns:a16="http://schemas.microsoft.com/office/drawing/2014/main" id="{6320A81D-48D0-4DF1-8B57-1192FA6B33B6}"/>
              </a:ext>
            </a:extLst>
          </p:cNvPr>
          <p:cNvPicPr>
            <a:picLocks noChangeAspect="1"/>
          </p:cNvPicPr>
          <p:nvPr/>
        </p:nvPicPr>
        <p:blipFill>
          <a:blip r:embed="rId6"/>
          <a:stretch>
            <a:fillRect/>
          </a:stretch>
        </p:blipFill>
        <p:spPr>
          <a:xfrm>
            <a:off x="3245375" y="2545879"/>
            <a:ext cx="6922008" cy="4135900"/>
          </a:xfrm>
          <a:prstGeom prst="rect">
            <a:avLst/>
          </a:prstGeom>
        </p:spPr>
      </p:pic>
      <p:sp>
        <p:nvSpPr>
          <p:cNvPr id="16" name="Arrow: Right 15">
            <a:hlinkClick r:id="rId7" action="ppaction://hlinksldjump"/>
            <a:extLst>
              <a:ext uri="{FF2B5EF4-FFF2-40B4-BE49-F238E27FC236}">
                <a16:creationId xmlns:a16="http://schemas.microsoft.com/office/drawing/2014/main" id="{AE8C9E86-E7A8-47CA-BC81-2EB4B835EA1C}"/>
              </a:ext>
            </a:extLst>
          </p:cNvPr>
          <p:cNvSpPr/>
          <p:nvPr/>
        </p:nvSpPr>
        <p:spPr>
          <a:xfrm>
            <a:off x="1214187" y="6259252"/>
            <a:ext cx="1246293" cy="501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603845-1671-445E-9242-0581A28A755A}"/>
              </a:ext>
            </a:extLst>
          </p:cNvPr>
          <p:cNvSpPr txBox="1"/>
          <p:nvPr/>
        </p:nvSpPr>
        <p:spPr>
          <a:xfrm>
            <a:off x="1150032" y="6365109"/>
            <a:ext cx="1477466" cy="538609"/>
          </a:xfrm>
          <a:prstGeom prst="rect">
            <a:avLst/>
          </a:prstGeom>
          <a:noFill/>
        </p:spPr>
        <p:txBody>
          <a:bodyPr wrap="square" rtlCol="0">
            <a:spAutoFit/>
          </a:bodyPr>
          <a:lstStyle/>
          <a:p>
            <a:r>
              <a:rPr lang="en-US" sz="1100" dirty="0"/>
              <a:t>Another example</a:t>
            </a:r>
          </a:p>
          <a:p>
            <a:endParaRPr lang="en-US" dirty="0"/>
          </a:p>
        </p:txBody>
      </p:sp>
      <p:pic>
        <p:nvPicPr>
          <p:cNvPr id="10" name="step3">
            <a:hlinkClick r:id="" action="ppaction://media"/>
            <a:extLst>
              <a:ext uri="{FF2B5EF4-FFF2-40B4-BE49-F238E27FC236}">
                <a16:creationId xmlns:a16="http://schemas.microsoft.com/office/drawing/2014/main" id="{798E3FF2-A9A4-4A7A-B402-417466DD94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04650" y="474457"/>
            <a:ext cx="406400" cy="406400"/>
          </a:xfrm>
          <a:prstGeom prst="rect">
            <a:avLst/>
          </a:prstGeom>
        </p:spPr>
      </p:pic>
    </p:spTree>
    <p:extLst>
      <p:ext uri="{BB962C8B-B14F-4D97-AF65-F5344CB8AC3E}">
        <p14:creationId xmlns:p14="http://schemas.microsoft.com/office/powerpoint/2010/main" val="4003949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83"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Rectangle 4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B12AF6-BE85-4B05-83B6-92663839B22E}"/>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b="1"/>
              <a:t>Step 3: </a:t>
            </a:r>
            <a:r>
              <a:rPr lang="en-US" sz="2800"/>
              <a:t>Generate a Course or Training Schedule </a:t>
            </a:r>
          </a:p>
        </p:txBody>
      </p:sp>
      <p:sp>
        <p:nvSpPr>
          <p:cNvPr id="53" name="Rectangle: Rounded Corners 5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8" name="Picture 7" descr="Table&#10;&#10;Description automatically generated">
            <a:extLst>
              <a:ext uri="{FF2B5EF4-FFF2-40B4-BE49-F238E27FC236}">
                <a16:creationId xmlns:a16="http://schemas.microsoft.com/office/drawing/2014/main" id="{760AE952-E366-4977-B02A-030494C62DAF}"/>
              </a:ext>
            </a:extLst>
          </p:cNvPr>
          <p:cNvPicPr>
            <a:picLocks noChangeAspect="1"/>
          </p:cNvPicPr>
          <p:nvPr/>
        </p:nvPicPr>
        <p:blipFill>
          <a:blip r:embed="rId3"/>
          <a:stretch>
            <a:fillRect/>
          </a:stretch>
        </p:blipFill>
        <p:spPr>
          <a:xfrm>
            <a:off x="2483110" y="2091872"/>
            <a:ext cx="7668793" cy="4371212"/>
          </a:xfrm>
          <a:prstGeom prst="rect">
            <a:avLst/>
          </a:prstGeom>
        </p:spPr>
      </p:pic>
      <p:sp>
        <p:nvSpPr>
          <p:cNvPr id="16" name="TextBox 15">
            <a:extLst>
              <a:ext uri="{FF2B5EF4-FFF2-40B4-BE49-F238E27FC236}">
                <a16:creationId xmlns:a16="http://schemas.microsoft.com/office/drawing/2014/main" id="{5972E10E-8EAC-4B2E-B4D7-ED8108EC1C98}"/>
              </a:ext>
            </a:extLst>
          </p:cNvPr>
          <p:cNvSpPr txBox="1"/>
          <p:nvPr/>
        </p:nvSpPr>
        <p:spPr>
          <a:xfrm>
            <a:off x="3181889" y="6499661"/>
            <a:ext cx="6094476" cy="261610"/>
          </a:xfrm>
          <a:prstGeom prst="rect">
            <a:avLst/>
          </a:prstGeom>
          <a:noFill/>
        </p:spPr>
        <p:txBody>
          <a:bodyPr wrap="square">
            <a:spAutoFit/>
          </a:bodyPr>
          <a:lstStyle/>
          <a:p>
            <a:pPr algn="ctr"/>
            <a:r>
              <a:rPr lang="en-US" sz="1100" i="1" dirty="0"/>
              <a:t> Figure 8.6: Course Schedule Example 2 </a:t>
            </a:r>
            <a:endParaRPr lang="en-US" sz="1100" dirty="0"/>
          </a:p>
        </p:txBody>
      </p:sp>
      <p:sp>
        <p:nvSpPr>
          <p:cNvPr id="19" name="Action Button: Go Home 18">
            <a:hlinkClick r:id="rId4" action="ppaction://hlinksldjump" highlightClick="1"/>
            <a:extLst>
              <a:ext uri="{FF2B5EF4-FFF2-40B4-BE49-F238E27FC236}">
                <a16:creationId xmlns:a16="http://schemas.microsoft.com/office/drawing/2014/main" id="{CD9E010D-E05C-4F1A-8D98-D2F7215BA857}"/>
              </a:ext>
            </a:extLst>
          </p:cNvPr>
          <p:cNvSpPr/>
          <p:nvPr/>
        </p:nvSpPr>
        <p:spPr>
          <a:xfrm>
            <a:off x="221305" y="6211135"/>
            <a:ext cx="613298" cy="55202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Go to End 10">
            <a:hlinkClick r:id="rId5" action="ppaction://hlinksldjump" highlightClick="1"/>
            <a:extLst>
              <a:ext uri="{FF2B5EF4-FFF2-40B4-BE49-F238E27FC236}">
                <a16:creationId xmlns:a16="http://schemas.microsoft.com/office/drawing/2014/main" id="{BF254373-B7B3-4391-8350-B9F1FD3EEB49}"/>
              </a:ext>
            </a:extLst>
          </p:cNvPr>
          <p:cNvSpPr/>
          <p:nvPr/>
        </p:nvSpPr>
        <p:spPr>
          <a:xfrm>
            <a:off x="962519" y="6211135"/>
            <a:ext cx="532325" cy="5520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22598"/>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03923"/>
      </a:dk2>
      <a:lt2>
        <a:srgbClr val="E8E3E2"/>
      </a:lt2>
      <a:accent1>
        <a:srgbClr val="22B1C0"/>
      </a:accent1>
      <a:accent2>
        <a:srgbClr val="14B783"/>
      </a:accent2>
      <a:accent3>
        <a:srgbClr val="21B949"/>
      </a:accent3>
      <a:accent4>
        <a:srgbClr val="2EBB14"/>
      </a:accent4>
      <a:accent5>
        <a:srgbClr val="74B320"/>
      </a:accent5>
      <a:accent6>
        <a:srgbClr val="A4A612"/>
      </a:accent6>
      <a:hlink>
        <a:srgbClr val="56903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4083</Words>
  <Application>Microsoft Office PowerPoint</Application>
  <PresentationFormat>Widescreen</PresentationFormat>
  <Paragraphs>392</Paragraphs>
  <Slides>25</Slides>
  <Notes>25</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Avenir Next LT Pro</vt:lpstr>
      <vt:lpstr>Calibri</vt:lpstr>
      <vt:lpstr>AccentBoxVTI</vt:lpstr>
      <vt:lpstr>EME6613 Instructional Systems Design  Instructional Development</vt:lpstr>
      <vt:lpstr>Why Generate an Instructor Guide? </vt:lpstr>
      <vt:lpstr>Objectives </vt:lpstr>
      <vt:lpstr>PowerPoint Presentation</vt:lpstr>
      <vt:lpstr>Front-End Information in an  Instructor Guide: </vt:lpstr>
      <vt:lpstr>Step 1: Generate an Overview of Objectives, Background, and Target Audience</vt:lpstr>
      <vt:lpstr>Step 2: Generate a Course or Training Map </vt:lpstr>
      <vt:lpstr>Step 3: Generate a Course or Training Schedule</vt:lpstr>
      <vt:lpstr>Step 3: Generate a Course or Training Schedule </vt:lpstr>
      <vt:lpstr>Step 4: Generate an Overview for Each Unit of Training or Instruction</vt:lpstr>
      <vt:lpstr>PowerPoint Presentation</vt:lpstr>
      <vt:lpstr>PowerPoint Presentation</vt:lpstr>
      <vt:lpstr>Designing Instructional Events and Activities: </vt:lpstr>
      <vt:lpstr>Step 7: List Instructor and Student Materials for Asynchronous and Synchronous Sessions</vt:lpstr>
      <vt:lpstr>Step 7: List Instructor and Student Materials for Asynchronous and Synchronous Sessions</vt:lpstr>
      <vt:lpstr>Step 8: Design and sequence instructional events or activities </vt:lpstr>
      <vt:lpstr>Step 8: Design and sequence instructional events or activities </vt:lpstr>
      <vt:lpstr>Step 9: Create Resources and/or Visuals for Each Instructional Event or Activity </vt:lpstr>
      <vt:lpstr>Step 10: Generate Instructor Notes for Each Instructional Event or Activity </vt:lpstr>
      <vt:lpstr>Step 10: Generate Instructor Notes for Each Instructional Event or Activity </vt:lpstr>
      <vt:lpstr>Back-End Information in an  Instructor Guide: </vt:lpstr>
      <vt:lpstr>Step 11: Generate an Appendix with Instructor and Student Resources </vt:lpstr>
      <vt:lpstr>Step 13: Revise the Instructor Guide </vt:lpstr>
      <vt:lpstr>Step 14: Generate a Table of Contents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Paulina Bzdun</dc:creator>
  <cp:lastModifiedBy>Paulina Bzdun</cp:lastModifiedBy>
  <cp:revision>1</cp:revision>
  <dcterms:created xsi:type="dcterms:W3CDTF">2021-09-10T16:46:07Z</dcterms:created>
  <dcterms:modified xsi:type="dcterms:W3CDTF">2021-10-19T18:52:35Z</dcterms:modified>
</cp:coreProperties>
</file>